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erriweather Sans"/>
      <p:regular r:id="rId35"/>
      <p:bold r:id="rId36"/>
      <p:italic r:id="rId37"/>
      <p:boldItalic r:id="rId38"/>
    </p:embeddedFont>
    <p:embeddedFont>
      <p:font typeface="Lato"/>
      <p:regular r:id="rId39"/>
      <p:bold r:id="rId40"/>
      <p:italic r:id="rId41"/>
      <p:boldItalic r:id="rId42"/>
    </p:embeddedFont>
    <p:embeddedFont>
      <p:font typeface="Montserra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44" Type="http://schemas.openxmlformats.org/officeDocument/2006/relationships/font" Target="fonts/Montserrat-bold.fntdata"/><Relationship Id="rId21" Type="http://schemas.openxmlformats.org/officeDocument/2006/relationships/slide" Target="slides/slide16.xml"/><Relationship Id="rId43" Type="http://schemas.openxmlformats.org/officeDocument/2006/relationships/font" Target="fonts/Montserrat-regular.fntdata"/><Relationship Id="rId24" Type="http://schemas.openxmlformats.org/officeDocument/2006/relationships/slide" Target="slides/slide19.xml"/><Relationship Id="rId46" Type="http://schemas.openxmlformats.org/officeDocument/2006/relationships/font" Target="fonts/Montserrat-boldItalic.fntdata"/><Relationship Id="rId23" Type="http://schemas.openxmlformats.org/officeDocument/2006/relationships/slide" Target="slides/slide18.xml"/><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erriweatherSans-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erriweatherSans-italic.fntdata"/><Relationship Id="rId14" Type="http://schemas.openxmlformats.org/officeDocument/2006/relationships/slide" Target="slides/slide9.xml"/><Relationship Id="rId36" Type="http://schemas.openxmlformats.org/officeDocument/2006/relationships/font" Target="fonts/MerriweatherSans-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erriweather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58bdc0dc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58bdc0dc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0ed2d29c1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0ed2d29c1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009abbd9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009abbd9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009abbd9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009abbd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009abbd9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009abbd9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009abbd9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009abbd9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0ed2d29c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0ed2d29c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009abbd9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009abbd9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009abbd9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009abbd9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009abbd9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009abbd9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009abbd9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009abbd9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58bdc0dc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58bdc0dc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009abbd9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009abbd9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009abbd9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009abbd9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009abbd9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009abbd9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009abbd9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009abbd9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009abbd9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009abbd9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009abbd9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009abbd9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009abbd9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009abbd9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009abbd9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009abbd9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009abbd9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009abbd9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0ed2d29c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0ed2d29c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58bdc0dc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58bdc0dc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0ed2d29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0ed2d29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58bdc0dc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58bdc0dc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009abbd9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009abbd9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58bdc0dc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58bdc0dc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0ed2d29c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0ed2d29c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009abbd9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009abbd9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p:cSld name="Custom Layout">
    <p:spTree>
      <p:nvGrpSpPr>
        <p:cNvPr id="19" name="Shape 19"/>
        <p:cNvGrpSpPr/>
        <p:nvPr/>
      </p:nvGrpSpPr>
      <p:grpSpPr>
        <a:xfrm>
          <a:off x="0" y="0"/>
          <a:ext cx="0" cy="0"/>
          <a:chOff x="0" y="0"/>
          <a:chExt cx="0" cy="0"/>
        </a:xfrm>
      </p:grpSpPr>
      <p:sp>
        <p:nvSpPr>
          <p:cNvPr id="20" name="Google Shape;20;p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Merriweather Sans"/>
              <a:ea typeface="Merriweather Sans"/>
              <a:cs typeface="Merriweather Sans"/>
              <a:sym typeface="Merriweather Sans"/>
            </a:endParaRPr>
          </a:p>
        </p:txBody>
      </p:sp>
      <p:sp>
        <p:nvSpPr>
          <p:cNvPr id="21" name="Google Shape;21;p2"/>
          <p:cNvSpPr txBox="1"/>
          <p:nvPr>
            <p:ph type="title"/>
          </p:nvPr>
        </p:nvSpPr>
        <p:spPr>
          <a:xfrm>
            <a:off x="536573" y="1876425"/>
            <a:ext cx="8001000" cy="1381200"/>
          </a:xfrm>
          <a:prstGeom prst="rect">
            <a:avLst/>
          </a:prstGeom>
          <a:noFill/>
          <a:ln>
            <a:noFill/>
          </a:ln>
        </p:spPr>
        <p:txBody>
          <a:bodyPr anchorCtr="0" anchor="b" bIns="45700" lIns="91425" spcFirstLastPara="1" rIns="91425" wrap="square" tIns="50800">
            <a:noAutofit/>
          </a:bodyPr>
          <a:lstStyle>
            <a:lvl1pPr lvl="0" marR="0" rtl="0" algn="l">
              <a:lnSpc>
                <a:spcPct val="120000"/>
              </a:lnSpc>
              <a:spcBef>
                <a:spcPts val="0"/>
              </a:spcBef>
              <a:spcAft>
                <a:spcPts val="0"/>
              </a:spcAft>
              <a:buSzPts val="1400"/>
              <a:buNone/>
              <a:defRPr b="1" i="0" sz="2400" u="none" cap="none" strike="noStrike">
                <a:solidFill>
                  <a:schemeClr val="dk1"/>
                </a:solidFill>
                <a:latin typeface="Lucida Sans"/>
                <a:ea typeface="Lucida Sans"/>
                <a:cs typeface="Lucida Sans"/>
                <a:sym typeface="Lucida Sans"/>
              </a:defRPr>
            </a:lvl1pPr>
            <a:lvl2pPr lvl="1"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2pPr>
            <a:lvl3pPr lvl="2"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3pPr>
            <a:lvl4pPr lvl="3"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4pPr>
            <a:lvl5pPr lvl="4"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5pPr>
            <a:lvl6pPr lvl="5"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6pPr>
            <a:lvl7pPr lvl="6"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7pPr>
            <a:lvl8pPr lvl="7"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8pPr>
            <a:lvl9pPr lvl="8"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9pPr>
          </a:lstStyle>
          <a:p/>
        </p:txBody>
      </p:sp>
      <p:sp>
        <p:nvSpPr>
          <p:cNvPr id="22" name="Google Shape;22;p2"/>
          <p:cNvSpPr/>
          <p:nvPr/>
        </p:nvSpPr>
        <p:spPr>
          <a:xfrm>
            <a:off x="0" y="3596951"/>
            <a:ext cx="9144000" cy="1546500"/>
          </a:xfrm>
          <a:prstGeom prst="rect">
            <a:avLst/>
          </a:prstGeom>
          <a:solidFill>
            <a:srgbClr val="0068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Merriweather Sans"/>
              <a:ea typeface="Merriweather Sans"/>
              <a:cs typeface="Merriweather Sans"/>
              <a:sym typeface="Merriweather Sans"/>
            </a:endParaRPr>
          </a:p>
        </p:txBody>
      </p:sp>
      <p:pic>
        <p:nvPicPr>
          <p:cNvPr id="23" name="Google Shape;23;p2"/>
          <p:cNvPicPr preferRelativeResize="0"/>
          <p:nvPr/>
        </p:nvPicPr>
        <p:blipFill rotWithShape="1">
          <a:blip r:embed="rId2">
            <a:alphaModFix/>
          </a:blip>
          <a:srcRect b="0" l="0" r="0" t="0"/>
          <a:stretch/>
        </p:blipFill>
        <p:spPr>
          <a:xfrm>
            <a:off x="606488" y="476701"/>
            <a:ext cx="5542385" cy="8526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enutzerdefiniertes Layout">
  <p:cSld name="4_Benutzerdefiniertes Layout">
    <p:spTree>
      <p:nvGrpSpPr>
        <p:cNvPr id="71" name="Shape 71"/>
        <p:cNvGrpSpPr/>
        <p:nvPr/>
      </p:nvGrpSpPr>
      <p:grpSpPr>
        <a:xfrm>
          <a:off x="0" y="0"/>
          <a:ext cx="0" cy="0"/>
          <a:chOff x="0" y="0"/>
          <a:chExt cx="0" cy="0"/>
        </a:xfrm>
      </p:grpSpPr>
      <p:sp>
        <p:nvSpPr>
          <p:cNvPr id="72" name="Google Shape;72;p11"/>
          <p:cNvSpPr txBox="1"/>
          <p:nvPr>
            <p:ph idx="1" type="body"/>
          </p:nvPr>
        </p:nvSpPr>
        <p:spPr>
          <a:xfrm>
            <a:off x="2" y="3483000"/>
            <a:ext cx="8532000" cy="1026000"/>
          </a:xfrm>
          <a:prstGeom prst="rect">
            <a:avLst/>
          </a:prstGeom>
          <a:noFill/>
          <a:ln>
            <a:noFill/>
          </a:ln>
        </p:spPr>
        <p:txBody>
          <a:bodyPr anchorCtr="0" anchor="t" bIns="45700" lIns="254000" spcFirstLastPara="1" rIns="91425" wrap="square" tIns="45700">
            <a:noAutofit/>
          </a:bodyPr>
          <a:lstStyle>
            <a:lvl1pPr indent="-386905" lvl="0" marL="457200" marR="0" rtl="0" algn="l">
              <a:lnSpc>
                <a:spcPct val="100000"/>
              </a:lnSpc>
              <a:spcBef>
                <a:spcPts val="0"/>
              </a:spcBef>
              <a:spcAft>
                <a:spcPts val="0"/>
              </a:spcAft>
              <a:buClr>
                <a:srgbClr val="000000"/>
              </a:buClr>
              <a:buSzPts val="2493"/>
              <a:buFont typeface="Arial"/>
              <a:buChar char="•"/>
              <a:defRPr b="0" i="0" sz="1662" u="none" cap="none" strike="noStrike">
                <a:solidFill>
                  <a:srgbClr val="000000"/>
                </a:solidFill>
                <a:latin typeface="Lucida Sans"/>
                <a:ea typeface="Lucida Sans"/>
                <a:cs typeface="Lucida Sans"/>
                <a:sym typeface="Lucida Sans"/>
              </a:defRPr>
            </a:lvl1pPr>
            <a:lvl2pPr indent="-369284" lvl="1" marL="914400" marR="0" rtl="0" algn="l">
              <a:lnSpc>
                <a:spcPct val="100000"/>
              </a:lnSpc>
              <a:spcBef>
                <a:spcPts val="0"/>
              </a:spcBef>
              <a:spcAft>
                <a:spcPts val="0"/>
              </a:spcAft>
              <a:buClr>
                <a:srgbClr val="000000"/>
              </a:buClr>
              <a:buSzPts val="2216"/>
              <a:buFont typeface="Noto Sans Symbols"/>
              <a:buChar char="−"/>
              <a:defRPr b="0" i="0" sz="1477" u="none" cap="none" strike="noStrike">
                <a:solidFill>
                  <a:srgbClr val="000000"/>
                </a:solidFill>
                <a:latin typeface="Lucida Sans"/>
                <a:ea typeface="Lucida Sans"/>
                <a:cs typeface="Lucida Sans"/>
                <a:sym typeface="Lucida Sans"/>
              </a:defRPr>
            </a:lvl2pPr>
            <a:lvl3pPr indent="-386905" lvl="2" marL="1371600" marR="0" rtl="0" algn="l">
              <a:lnSpc>
                <a:spcPct val="150000"/>
              </a:lnSpc>
              <a:spcBef>
                <a:spcPts val="0"/>
              </a:spcBef>
              <a:spcAft>
                <a:spcPts val="0"/>
              </a:spcAft>
              <a:buClr>
                <a:schemeClr val="accent3"/>
              </a:buClr>
              <a:buSzPts val="2493"/>
              <a:buFont typeface="Arial"/>
              <a:buChar char="•"/>
              <a:defRPr b="0" i="0" sz="1662" u="none" cap="none" strike="noStrike">
                <a:solidFill>
                  <a:schemeClr val="accent3"/>
                </a:solidFill>
                <a:latin typeface="Lucida Sans"/>
                <a:ea typeface="Lucida Sans"/>
                <a:cs typeface="Lucida Sans"/>
                <a:sym typeface="Lucida Sans"/>
              </a:defRPr>
            </a:lvl3pPr>
            <a:lvl4pPr indent="-386905" lvl="3" marL="1828800" marR="0" rtl="0" algn="l">
              <a:lnSpc>
                <a:spcPct val="150000"/>
              </a:lnSpc>
              <a:spcBef>
                <a:spcPts val="0"/>
              </a:spcBef>
              <a:spcAft>
                <a:spcPts val="0"/>
              </a:spcAft>
              <a:buClr>
                <a:schemeClr val="accent3"/>
              </a:buClr>
              <a:buSzPts val="2493"/>
              <a:buFont typeface="Arial"/>
              <a:buChar char="•"/>
              <a:defRPr b="0" i="0" sz="1662" u="none" cap="none" strike="noStrike">
                <a:solidFill>
                  <a:schemeClr val="accent3"/>
                </a:solidFill>
                <a:latin typeface="Lucida Sans"/>
                <a:ea typeface="Lucida Sans"/>
                <a:cs typeface="Lucida Sans"/>
                <a:sym typeface="Lucida Sans"/>
              </a:defRPr>
            </a:lvl4pPr>
            <a:lvl5pPr indent="-386905" lvl="4" marL="2286000" marR="0" rtl="0" algn="l">
              <a:lnSpc>
                <a:spcPct val="150000"/>
              </a:lnSpc>
              <a:spcBef>
                <a:spcPts val="0"/>
              </a:spcBef>
              <a:spcAft>
                <a:spcPts val="0"/>
              </a:spcAft>
              <a:buClr>
                <a:schemeClr val="accent3"/>
              </a:buClr>
              <a:buSzPts val="2493"/>
              <a:buFont typeface="Arial"/>
              <a:buChar char="•"/>
              <a:defRPr b="0" i="0" sz="1662" u="none" cap="none" strike="noStrike">
                <a:solidFill>
                  <a:schemeClr val="accent3"/>
                </a:solidFill>
                <a:latin typeface="Lucida Sans"/>
                <a:ea typeface="Lucida Sans"/>
                <a:cs typeface="Lucida Sans"/>
                <a:sym typeface="Lucida Sans"/>
              </a:defRPr>
            </a:lvl5pPr>
            <a:lvl6pPr indent="-358901" lvl="5" marL="27432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6pPr>
            <a:lvl7pPr indent="-358901" lvl="6" marL="32004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7pPr>
            <a:lvl8pPr indent="-358902" lvl="7" marL="36576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8pPr>
            <a:lvl9pPr indent="-358902" lvl="8" marL="41148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9pPr>
          </a:lstStyle>
          <a:p/>
        </p:txBody>
      </p:sp>
      <p:sp>
        <p:nvSpPr>
          <p:cNvPr id="73" name="Google Shape;73;p11"/>
          <p:cNvSpPr txBox="1"/>
          <p:nvPr>
            <p:ph type="title"/>
          </p:nvPr>
        </p:nvSpPr>
        <p:spPr>
          <a:xfrm>
            <a:off x="3" y="553500"/>
            <a:ext cx="8532000" cy="342900"/>
          </a:xfrm>
          <a:prstGeom prst="rect">
            <a:avLst/>
          </a:prstGeom>
          <a:noFill/>
          <a:ln>
            <a:noFill/>
          </a:ln>
        </p:spPr>
        <p:txBody>
          <a:bodyPr anchorCtr="0" anchor="t" bIns="45700" lIns="91425" spcFirstLastPara="1" rIns="91425" wrap="square" tIns="50800">
            <a:noAutofit/>
          </a:bodyPr>
          <a:lstStyle>
            <a:lvl1pPr lvl="0" marR="0" rtl="0" algn="l">
              <a:lnSpc>
                <a:spcPct val="100000"/>
              </a:lnSpc>
              <a:spcBef>
                <a:spcPts val="0"/>
              </a:spcBef>
              <a:spcAft>
                <a:spcPts val="0"/>
              </a:spcAft>
              <a:buSzPts val="1400"/>
              <a:buNone/>
              <a:defRPr b="1" i="0" sz="2215" u="none" cap="none" strike="noStrike">
                <a:solidFill>
                  <a:srgbClr val="000000"/>
                </a:solidFill>
                <a:latin typeface="Lucida Sans"/>
                <a:ea typeface="Lucida Sans"/>
                <a:cs typeface="Lucida Sans"/>
                <a:sym typeface="Lucida Sans"/>
              </a:defRPr>
            </a:lvl1pPr>
            <a:lvl2pPr lvl="1"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2pPr>
            <a:lvl3pPr lvl="2"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3pPr>
            <a:lvl4pPr lvl="3"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4pPr>
            <a:lvl5pPr lvl="4"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5pPr>
            <a:lvl6pPr lvl="5"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6pPr>
            <a:lvl7pPr lvl="6"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7pPr>
            <a:lvl8pPr lvl="7"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8pPr>
            <a:lvl9pPr lvl="8"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9pPr>
          </a:lstStyle>
          <a:p/>
        </p:txBody>
      </p:sp>
      <p:sp>
        <p:nvSpPr>
          <p:cNvPr id="74" name="Google Shape;74;p11"/>
          <p:cNvSpPr/>
          <p:nvPr>
            <p:ph idx="2" type="pic"/>
          </p:nvPr>
        </p:nvSpPr>
        <p:spPr>
          <a:xfrm>
            <a:off x="604838" y="972000"/>
            <a:ext cx="4800600" cy="2430000"/>
          </a:xfrm>
          <a:prstGeom prst="rect">
            <a:avLst/>
          </a:prstGeom>
          <a:solidFill>
            <a:schemeClr val="lt2">
              <a:alpha val="49803"/>
            </a:schemeClr>
          </a:solid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2052"/>
              <a:buFont typeface="Merriweather Sans"/>
              <a:buChar char="•"/>
              <a:defRPr b="0" i="0" sz="1200" u="none" cap="none" strike="noStrike">
                <a:solidFill>
                  <a:schemeClr val="lt2"/>
                </a:solidFill>
                <a:latin typeface="Lucida Sans"/>
                <a:ea typeface="Lucida Sans"/>
                <a:cs typeface="Lucida Sans"/>
                <a:sym typeface="Lucida Sans"/>
              </a:defRPr>
            </a:lvl1pPr>
            <a:lvl2pPr lvl="1"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2pPr>
            <a:lvl3pPr lvl="2"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3pPr>
            <a:lvl4pPr lvl="3"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4pPr>
            <a:lvl5pPr lvl="4"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5pPr>
            <a:lvl6pPr lvl="5"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6pPr>
            <a:lvl7pPr lvl="6"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7pPr>
            <a:lvl8pPr lvl="7"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8pPr>
            <a:lvl9pPr lvl="8"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9pPr>
          </a:lstStyle>
          <a:p/>
        </p:txBody>
      </p:sp>
      <p:sp>
        <p:nvSpPr>
          <p:cNvPr id="75" name="Google Shape;75;p11"/>
          <p:cNvSpPr txBox="1"/>
          <p:nvPr>
            <p:ph idx="11" type="ftr"/>
          </p:nvPr>
        </p:nvSpPr>
        <p:spPr>
          <a:xfrm>
            <a:off x="5364088" y="1"/>
            <a:ext cx="3086100" cy="130800"/>
          </a:xfrm>
          <a:prstGeom prst="rect">
            <a:avLst/>
          </a:prstGeom>
          <a:noFill/>
          <a:ln>
            <a:noFill/>
          </a:ln>
        </p:spPr>
        <p:txBody>
          <a:bodyPr anchorCtr="0" anchor="t" bIns="0" lIns="91425" spcFirstLastPara="1" rIns="0"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7" name="Shape 77"/>
        <p:cNvGrpSpPr/>
        <p:nvPr/>
      </p:nvGrpSpPr>
      <p:grpSpPr>
        <a:xfrm>
          <a:off x="0" y="0"/>
          <a:ext cx="0" cy="0"/>
          <a:chOff x="0" y="0"/>
          <a:chExt cx="0" cy="0"/>
        </a:xfrm>
      </p:grpSpPr>
      <p:sp>
        <p:nvSpPr>
          <p:cNvPr id="78" name="Google Shape;78;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79" name="Google Shape;79;p1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2"/>
          <p:cNvSpPr txBox="1"/>
          <p:nvPr>
            <p:ph idx="12" type="sldNum"/>
          </p:nvPr>
        </p:nvSpPr>
        <p:spPr>
          <a:xfrm>
            <a:off x="8472458" y="4663217"/>
            <a:ext cx="548700" cy="393600"/>
          </a:xfrm>
          <a:prstGeom prst="rect">
            <a:avLst/>
          </a:prstGeom>
        </p:spPr>
        <p:txBody>
          <a:bodyPr anchorCtr="0" anchor="t" bIns="0" lIns="91425" spcFirstLastPara="1" rIns="91425" wrap="square" tIns="50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 name="Shape 24"/>
        <p:cNvGrpSpPr/>
        <p:nvPr/>
      </p:nvGrpSpPr>
      <p:grpSpPr>
        <a:xfrm>
          <a:off x="0" y="0"/>
          <a:ext cx="0" cy="0"/>
          <a:chOff x="0" y="0"/>
          <a:chExt cx="0" cy="0"/>
        </a:xfrm>
      </p:grpSpPr>
      <p:sp>
        <p:nvSpPr>
          <p:cNvPr id="25" name="Google Shape;25;p3"/>
          <p:cNvSpPr txBox="1"/>
          <p:nvPr>
            <p:ph type="title"/>
          </p:nvPr>
        </p:nvSpPr>
        <p:spPr>
          <a:xfrm>
            <a:off x="722313" y="1923678"/>
            <a:ext cx="7772400" cy="1021500"/>
          </a:xfrm>
          <a:prstGeom prst="rect">
            <a:avLst/>
          </a:prstGeom>
          <a:noFill/>
          <a:ln>
            <a:noFill/>
          </a:ln>
        </p:spPr>
        <p:txBody>
          <a:bodyPr anchorCtr="0" anchor="t" bIns="45700" lIns="91425" spcFirstLastPara="1" rIns="91425" wrap="square" tIns="45700">
            <a:noAutofit/>
          </a:bodyPr>
          <a:lstStyle>
            <a:lvl1pPr lvl="0" marR="0" rtl="0" algn="ctr">
              <a:lnSpc>
                <a:spcPct val="120000"/>
              </a:lnSpc>
              <a:spcBef>
                <a:spcPts val="0"/>
              </a:spcBef>
              <a:spcAft>
                <a:spcPts val="0"/>
              </a:spcAft>
              <a:buSzPts val="1400"/>
              <a:buNone/>
              <a:defRPr b="1" i="0" sz="2400" u="none" cap="none" strike="noStrike">
                <a:solidFill>
                  <a:schemeClr val="dk1"/>
                </a:solidFill>
                <a:latin typeface="Lucida Sans"/>
                <a:ea typeface="Lucida Sans"/>
                <a:cs typeface="Lucida Sans"/>
                <a:sym typeface="Lucida Sans"/>
              </a:defRPr>
            </a:lvl1pPr>
            <a:lvl2pPr lvl="1"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2pPr>
            <a:lvl3pPr lvl="2"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3pPr>
            <a:lvl4pPr lvl="3"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4pPr>
            <a:lvl5pPr lvl="4"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5pPr>
            <a:lvl6pPr lvl="5"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6pPr>
            <a:lvl7pPr lvl="6"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7pPr>
            <a:lvl8pPr lvl="7"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8pPr>
            <a:lvl9pPr lvl="8"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9pPr>
          </a:lstStyle>
          <a:p/>
        </p:txBody>
      </p:sp>
      <p:sp>
        <p:nvSpPr>
          <p:cNvPr id="26" name="Google Shape;26;p3"/>
          <p:cNvSpPr txBox="1"/>
          <p:nvPr>
            <p:ph idx="1" type="body"/>
          </p:nvPr>
        </p:nvSpPr>
        <p:spPr>
          <a:xfrm>
            <a:off x="722313" y="2949792"/>
            <a:ext cx="7772400" cy="11250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0"/>
              </a:spcBef>
              <a:spcAft>
                <a:spcPts val="0"/>
              </a:spcAft>
              <a:buClr>
                <a:schemeClr val="dk1"/>
              </a:buClr>
              <a:buSzPts val="3420"/>
              <a:buFont typeface="Merriweather Sans"/>
              <a:buNone/>
              <a:defRPr b="0" i="0" sz="2000" u="none" cap="none" strike="noStrike">
                <a:solidFill>
                  <a:schemeClr val="dk1"/>
                </a:solidFill>
                <a:latin typeface="Lucida Sans"/>
                <a:ea typeface="Lucida Sans"/>
                <a:cs typeface="Lucida Sans"/>
                <a:sym typeface="Lucida Sans"/>
              </a:defRPr>
            </a:lvl1pPr>
            <a:lvl2pPr indent="-228600" lvl="1" marL="914400" marR="0" rtl="0" algn="l">
              <a:spcBef>
                <a:spcPts val="0"/>
              </a:spcBef>
              <a:spcAft>
                <a:spcPts val="0"/>
              </a:spcAft>
              <a:buClr>
                <a:schemeClr val="lt1"/>
              </a:buClr>
              <a:buSzPts val="3078"/>
              <a:buFont typeface="Merriweather Sans"/>
              <a:buNone/>
              <a:defRPr b="0" i="0" sz="1800" u="none" cap="none" strike="noStrike">
                <a:solidFill>
                  <a:schemeClr val="lt1"/>
                </a:solidFill>
                <a:latin typeface="Lucida Sans"/>
                <a:ea typeface="Lucida Sans"/>
                <a:cs typeface="Lucida Sans"/>
                <a:sym typeface="Lucida Sans"/>
              </a:defRPr>
            </a:lvl2pPr>
            <a:lvl3pPr indent="-228600" lvl="2" marL="1371600" marR="0" rtl="0" algn="l">
              <a:spcBef>
                <a:spcPts val="0"/>
              </a:spcBef>
              <a:spcAft>
                <a:spcPts val="0"/>
              </a:spcAft>
              <a:buClr>
                <a:schemeClr val="lt1"/>
              </a:buClr>
              <a:buSzPts val="2736"/>
              <a:buFont typeface="Merriweather Sans"/>
              <a:buNone/>
              <a:defRPr b="0" i="0" sz="1600" u="none" cap="none" strike="noStrike">
                <a:solidFill>
                  <a:schemeClr val="lt1"/>
                </a:solidFill>
                <a:latin typeface="Lucida Sans"/>
                <a:ea typeface="Lucida Sans"/>
                <a:cs typeface="Lucida Sans"/>
                <a:sym typeface="Lucida Sans"/>
              </a:defRPr>
            </a:lvl3pPr>
            <a:lvl4pPr indent="-228600" lvl="3" marL="1828800" marR="0" rtl="0" algn="l">
              <a:spcBef>
                <a:spcPts val="0"/>
              </a:spcBef>
              <a:spcAft>
                <a:spcPts val="0"/>
              </a:spcAft>
              <a:buClr>
                <a:schemeClr val="lt1"/>
              </a:buClr>
              <a:buSzPts val="2394"/>
              <a:buFont typeface="Merriweather Sans"/>
              <a:buNone/>
              <a:defRPr b="0" i="0" sz="1400" u="none" cap="none" strike="noStrike">
                <a:solidFill>
                  <a:schemeClr val="lt1"/>
                </a:solidFill>
                <a:latin typeface="Lucida Sans"/>
                <a:ea typeface="Lucida Sans"/>
                <a:cs typeface="Lucida Sans"/>
                <a:sym typeface="Lucida Sans"/>
              </a:defRPr>
            </a:lvl4pPr>
            <a:lvl5pPr indent="-228600" lvl="4" marL="2286000" marR="0" rtl="0" algn="l">
              <a:spcBef>
                <a:spcPts val="0"/>
              </a:spcBef>
              <a:spcAft>
                <a:spcPts val="0"/>
              </a:spcAft>
              <a:buClr>
                <a:schemeClr val="lt1"/>
              </a:buClr>
              <a:buSzPts val="2394"/>
              <a:buFont typeface="Merriweather Sans"/>
              <a:buNone/>
              <a:defRPr b="0" i="0" sz="1400" u="none" cap="none" strike="noStrike">
                <a:solidFill>
                  <a:schemeClr val="lt1"/>
                </a:solidFill>
                <a:latin typeface="Lucida Sans"/>
                <a:ea typeface="Lucida Sans"/>
                <a:cs typeface="Lucida Sans"/>
                <a:sym typeface="Lucida Sans"/>
              </a:defRPr>
            </a:lvl5pPr>
            <a:lvl6pPr indent="-228600" lvl="5" marL="2743200" marR="0" rtl="0" algn="l">
              <a:spcBef>
                <a:spcPts val="0"/>
              </a:spcBef>
              <a:spcAft>
                <a:spcPts val="0"/>
              </a:spcAft>
              <a:buClr>
                <a:schemeClr val="lt1"/>
              </a:buClr>
              <a:buSzPts val="2394"/>
              <a:buFont typeface="Merriweather Sans"/>
              <a:buNone/>
              <a:defRPr b="0" i="0" sz="1400" u="none" cap="none" strike="noStrike">
                <a:solidFill>
                  <a:schemeClr val="lt1"/>
                </a:solidFill>
                <a:latin typeface="Lucida Sans"/>
                <a:ea typeface="Lucida Sans"/>
                <a:cs typeface="Lucida Sans"/>
                <a:sym typeface="Lucida Sans"/>
              </a:defRPr>
            </a:lvl6pPr>
            <a:lvl7pPr indent="-228600" lvl="6" marL="3200400" marR="0" rtl="0" algn="l">
              <a:spcBef>
                <a:spcPts val="0"/>
              </a:spcBef>
              <a:spcAft>
                <a:spcPts val="0"/>
              </a:spcAft>
              <a:buClr>
                <a:schemeClr val="lt1"/>
              </a:buClr>
              <a:buSzPts val="2394"/>
              <a:buFont typeface="Merriweather Sans"/>
              <a:buNone/>
              <a:defRPr b="0" i="0" sz="1400" u="none" cap="none" strike="noStrike">
                <a:solidFill>
                  <a:schemeClr val="lt1"/>
                </a:solidFill>
                <a:latin typeface="Lucida Sans"/>
                <a:ea typeface="Lucida Sans"/>
                <a:cs typeface="Lucida Sans"/>
                <a:sym typeface="Lucida Sans"/>
              </a:defRPr>
            </a:lvl7pPr>
            <a:lvl8pPr indent="-228600" lvl="7" marL="3657600" marR="0" rtl="0" algn="l">
              <a:spcBef>
                <a:spcPts val="0"/>
              </a:spcBef>
              <a:spcAft>
                <a:spcPts val="0"/>
              </a:spcAft>
              <a:buClr>
                <a:schemeClr val="lt1"/>
              </a:buClr>
              <a:buSzPts val="2394"/>
              <a:buFont typeface="Merriweather Sans"/>
              <a:buNone/>
              <a:defRPr b="0" i="0" sz="1400" u="none" cap="none" strike="noStrike">
                <a:solidFill>
                  <a:schemeClr val="lt1"/>
                </a:solidFill>
                <a:latin typeface="Lucida Sans"/>
                <a:ea typeface="Lucida Sans"/>
                <a:cs typeface="Lucida Sans"/>
                <a:sym typeface="Lucida Sans"/>
              </a:defRPr>
            </a:lvl8pPr>
            <a:lvl9pPr indent="-228600" lvl="8" marL="4114800" marR="0" rtl="0" algn="l">
              <a:spcBef>
                <a:spcPts val="0"/>
              </a:spcBef>
              <a:spcAft>
                <a:spcPts val="0"/>
              </a:spcAft>
              <a:buClr>
                <a:schemeClr val="lt1"/>
              </a:buClr>
              <a:buSzPts val="2394"/>
              <a:buFont typeface="Merriweather Sans"/>
              <a:buNone/>
              <a:defRPr b="0" i="0" sz="1400" u="none" cap="none" strike="noStrike">
                <a:solidFill>
                  <a:schemeClr val="lt1"/>
                </a:solidFill>
                <a:latin typeface="Lucida Sans"/>
                <a:ea typeface="Lucida Sans"/>
                <a:cs typeface="Lucida Sans"/>
                <a:sym typeface="Lucida Sans"/>
              </a:defRPr>
            </a:lvl9pPr>
          </a:lstStyle>
          <a:p/>
        </p:txBody>
      </p:sp>
      <p:sp>
        <p:nvSpPr>
          <p:cNvPr id="27" name="Google Shape;27;p3"/>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algn="l">
              <a:spcBef>
                <a:spcPts val="0"/>
              </a:spcBef>
              <a:spcAft>
                <a:spcPts val="0"/>
              </a:spcAft>
              <a:buNone/>
              <a:defRPr b="1" i="0" sz="800" u="none" cap="none" strike="noStrike">
                <a:solidFill>
                  <a:schemeClr val="dk1"/>
                </a:solidFill>
                <a:latin typeface="Lucida Sans"/>
                <a:ea typeface="Lucida Sans"/>
                <a:cs typeface="Lucida Sans"/>
                <a:sym typeface="Lucida Sans"/>
              </a:defRPr>
            </a:lvl1pPr>
            <a:lvl2pPr indent="0" lvl="1" marL="0" algn="l">
              <a:spcBef>
                <a:spcPts val="0"/>
              </a:spcBef>
              <a:spcAft>
                <a:spcPts val="0"/>
              </a:spcAft>
              <a:buNone/>
              <a:defRPr b="1" i="0" sz="800" u="none" cap="none" strike="noStrike">
                <a:solidFill>
                  <a:schemeClr val="dk1"/>
                </a:solidFill>
                <a:latin typeface="Lucida Sans"/>
                <a:ea typeface="Lucida Sans"/>
                <a:cs typeface="Lucida Sans"/>
                <a:sym typeface="Lucida Sans"/>
              </a:defRPr>
            </a:lvl2pPr>
            <a:lvl3pPr indent="0" lvl="2" marL="0" algn="l">
              <a:spcBef>
                <a:spcPts val="0"/>
              </a:spcBef>
              <a:spcAft>
                <a:spcPts val="0"/>
              </a:spcAft>
              <a:buNone/>
              <a:defRPr b="1" i="0" sz="800" u="none" cap="none" strike="noStrike">
                <a:solidFill>
                  <a:schemeClr val="dk1"/>
                </a:solidFill>
                <a:latin typeface="Lucida Sans"/>
                <a:ea typeface="Lucida Sans"/>
                <a:cs typeface="Lucida Sans"/>
                <a:sym typeface="Lucida Sans"/>
              </a:defRPr>
            </a:lvl3pPr>
            <a:lvl4pPr indent="0" lvl="3" marL="0" algn="l">
              <a:spcBef>
                <a:spcPts val="0"/>
              </a:spcBef>
              <a:spcAft>
                <a:spcPts val="0"/>
              </a:spcAft>
              <a:buNone/>
              <a:defRPr b="1" i="0" sz="800" u="none" cap="none" strike="noStrike">
                <a:solidFill>
                  <a:schemeClr val="dk1"/>
                </a:solidFill>
                <a:latin typeface="Lucida Sans"/>
                <a:ea typeface="Lucida Sans"/>
                <a:cs typeface="Lucida Sans"/>
                <a:sym typeface="Lucida Sans"/>
              </a:defRPr>
            </a:lvl4pPr>
            <a:lvl5pPr indent="0" lvl="4" marL="0" algn="l">
              <a:spcBef>
                <a:spcPts val="0"/>
              </a:spcBef>
              <a:spcAft>
                <a:spcPts val="0"/>
              </a:spcAft>
              <a:buNone/>
              <a:defRPr b="1" i="0" sz="800" u="none" cap="none" strike="noStrike">
                <a:solidFill>
                  <a:schemeClr val="dk1"/>
                </a:solidFill>
                <a:latin typeface="Lucida Sans"/>
                <a:ea typeface="Lucida Sans"/>
                <a:cs typeface="Lucida Sans"/>
                <a:sym typeface="Lucida Sans"/>
              </a:defRPr>
            </a:lvl5pPr>
            <a:lvl6pPr indent="0" lvl="5" marL="0" algn="l">
              <a:spcBef>
                <a:spcPts val="0"/>
              </a:spcBef>
              <a:spcAft>
                <a:spcPts val="0"/>
              </a:spcAft>
              <a:buNone/>
              <a:defRPr b="1" i="0" sz="800" u="none" cap="none" strike="noStrike">
                <a:solidFill>
                  <a:schemeClr val="dk1"/>
                </a:solidFill>
                <a:latin typeface="Lucida Sans"/>
                <a:ea typeface="Lucida Sans"/>
                <a:cs typeface="Lucida Sans"/>
                <a:sym typeface="Lucida Sans"/>
              </a:defRPr>
            </a:lvl6pPr>
            <a:lvl7pPr indent="0" lvl="6" marL="0" algn="l">
              <a:spcBef>
                <a:spcPts val="0"/>
              </a:spcBef>
              <a:spcAft>
                <a:spcPts val="0"/>
              </a:spcAft>
              <a:buNone/>
              <a:defRPr b="1" i="0" sz="800" u="none" cap="none" strike="noStrike">
                <a:solidFill>
                  <a:schemeClr val="dk1"/>
                </a:solidFill>
                <a:latin typeface="Lucida Sans"/>
                <a:ea typeface="Lucida Sans"/>
                <a:cs typeface="Lucida Sans"/>
                <a:sym typeface="Lucida Sans"/>
              </a:defRPr>
            </a:lvl7pPr>
            <a:lvl8pPr indent="0" lvl="7" marL="0" algn="l">
              <a:spcBef>
                <a:spcPts val="0"/>
              </a:spcBef>
              <a:spcAft>
                <a:spcPts val="0"/>
              </a:spcAft>
              <a:buNone/>
              <a:defRPr b="1" i="0" sz="800" u="none" cap="none" strike="noStrike">
                <a:solidFill>
                  <a:schemeClr val="dk1"/>
                </a:solidFill>
                <a:latin typeface="Lucida Sans"/>
                <a:ea typeface="Lucida Sans"/>
                <a:cs typeface="Lucida Sans"/>
                <a:sym typeface="Lucida Sans"/>
              </a:defRPr>
            </a:lvl8pPr>
            <a:lvl9pPr indent="0" lvl="8" marL="0" algn="l">
              <a:spcBef>
                <a:spcPts val="0"/>
              </a:spcBef>
              <a:spcAft>
                <a:spcPts val="0"/>
              </a:spcAft>
              <a:buNone/>
              <a:defRPr b="1" i="0" sz="800" u="none" cap="none" strike="noStrike">
                <a:solidFill>
                  <a:schemeClr val="dk1"/>
                </a:solidFill>
                <a:latin typeface="Lucida Sans"/>
                <a:ea typeface="Lucida Sans"/>
                <a:cs typeface="Lucida Sans"/>
                <a:sym typeface="Lucida Sans"/>
              </a:defRPr>
            </a:lvl9pPr>
          </a:lstStyle>
          <a:p>
            <a:pPr indent="0" lvl="0" marL="0" rtl="0" algn="l">
              <a:spcBef>
                <a:spcPts val="0"/>
              </a:spcBef>
              <a:spcAft>
                <a:spcPts val="0"/>
              </a:spcAft>
              <a:buNone/>
            </a:pPr>
            <a:fld id="{00000000-1234-1234-1234-123412341234}" type="slidenum">
              <a:rPr lang="en"/>
              <a:t>‹#›</a:t>
            </a:fld>
            <a:endParaRPr/>
          </a:p>
        </p:txBody>
      </p:sp>
      <p:sp>
        <p:nvSpPr>
          <p:cNvPr id="28" name="Google Shape;28;p3"/>
          <p:cNvSpPr txBox="1"/>
          <p:nvPr>
            <p:ph idx="11" type="ftr"/>
          </p:nvPr>
        </p:nvSpPr>
        <p:spPr>
          <a:xfrm>
            <a:off x="5080000" y="2"/>
            <a:ext cx="3370200" cy="130800"/>
          </a:xfrm>
          <a:prstGeom prst="rect">
            <a:avLst/>
          </a:prstGeom>
          <a:noFill/>
          <a:ln>
            <a:noFill/>
          </a:ln>
        </p:spPr>
        <p:txBody>
          <a:bodyPr anchorCtr="0" anchor="t" bIns="0" lIns="91425" spcFirstLastPara="1" rIns="0" wrap="square" tIns="50800">
            <a:noAutofit/>
          </a:bodyPr>
          <a:lstStyle>
            <a:lvl1pPr lvl="0" algn="l">
              <a:spcBef>
                <a:spcPts val="0"/>
              </a:spcBef>
              <a:spcAft>
                <a:spcPts val="0"/>
              </a:spcAft>
              <a:buSzPts val="1400"/>
              <a:buNone/>
              <a:defRPr b="1" sz="800">
                <a:solidFill>
                  <a:schemeClr val="dk1"/>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est">
  <p:cSld name="1_best">
    <p:spTree>
      <p:nvGrpSpPr>
        <p:cNvPr id="29" name="Shape 29"/>
        <p:cNvGrpSpPr/>
        <p:nvPr/>
      </p:nvGrpSpPr>
      <p:grpSpPr>
        <a:xfrm>
          <a:off x="0" y="0"/>
          <a:ext cx="0" cy="0"/>
          <a:chOff x="0" y="0"/>
          <a:chExt cx="0" cy="0"/>
        </a:xfrm>
      </p:grpSpPr>
      <p:sp>
        <p:nvSpPr>
          <p:cNvPr id="30" name="Google Shape;30;p4"/>
          <p:cNvSpPr txBox="1"/>
          <p:nvPr>
            <p:ph idx="1" type="body"/>
          </p:nvPr>
        </p:nvSpPr>
        <p:spPr>
          <a:xfrm>
            <a:off x="2" y="857250"/>
            <a:ext cx="8537700" cy="2733600"/>
          </a:xfrm>
          <a:prstGeom prst="rect">
            <a:avLst/>
          </a:prstGeom>
          <a:noFill/>
          <a:ln>
            <a:noFill/>
          </a:ln>
        </p:spPr>
        <p:txBody>
          <a:bodyPr anchorCtr="0" anchor="t" bIns="45700" lIns="254000" spcFirstLastPara="1" rIns="91425" wrap="square" tIns="45700">
            <a:noAutofit/>
          </a:bodyPr>
          <a:lstStyle>
            <a:lvl1pPr indent="-342900" lvl="0" marL="457200" marR="0" rtl="0" algn="l">
              <a:lnSpc>
                <a:spcPct val="110000"/>
              </a:lnSpc>
              <a:spcBef>
                <a:spcPts val="576"/>
              </a:spcBef>
              <a:spcAft>
                <a:spcPts val="0"/>
              </a:spcAft>
              <a:buClr>
                <a:srgbClr val="0068B4"/>
              </a:buClr>
              <a:buSzPts val="1800"/>
              <a:buFont typeface="Noto Sans Symbols"/>
              <a:buChar char="❖"/>
              <a:defRPr b="0" i="0" sz="1800" u="none" cap="none" strike="noStrike">
                <a:solidFill>
                  <a:srgbClr val="000000"/>
                </a:solidFill>
                <a:latin typeface="Lucida Sans"/>
                <a:ea typeface="Lucida Sans"/>
                <a:cs typeface="Lucida Sans"/>
                <a:sym typeface="Lucida Sans"/>
              </a:defRPr>
            </a:lvl1pPr>
            <a:lvl2pPr indent="-330200" lvl="1" marL="914400" marR="0" rtl="0" algn="l">
              <a:lnSpc>
                <a:spcPct val="120000"/>
              </a:lnSpc>
              <a:spcBef>
                <a:spcPts val="24"/>
              </a:spcBef>
              <a:spcAft>
                <a:spcPts val="0"/>
              </a:spcAft>
              <a:buClr>
                <a:srgbClr val="0068B4"/>
              </a:buClr>
              <a:buSzPts val="1600"/>
              <a:buFont typeface="Noto Sans Symbols"/>
              <a:buChar char="⮚"/>
              <a:defRPr b="0" i="0" sz="1600" u="none" cap="none" strike="noStrike">
                <a:solidFill>
                  <a:srgbClr val="000000"/>
                </a:solidFill>
                <a:latin typeface="Lucida Sans"/>
                <a:ea typeface="Lucida Sans"/>
                <a:cs typeface="Lucida Sans"/>
                <a:sym typeface="Lucida Sans"/>
              </a:defRPr>
            </a:lvl2pPr>
            <a:lvl3pPr indent="-317500" lvl="2" marL="1371600" marR="0" rtl="0" algn="l">
              <a:lnSpc>
                <a:spcPct val="120000"/>
              </a:lnSpc>
              <a:spcBef>
                <a:spcPts val="24"/>
              </a:spcBef>
              <a:spcAft>
                <a:spcPts val="0"/>
              </a:spcAft>
              <a:buClr>
                <a:srgbClr val="0068B4"/>
              </a:buClr>
              <a:buSzPts val="1400"/>
              <a:buFont typeface="Noto Sans Symbols"/>
              <a:buChar char="▪"/>
              <a:defRPr b="0" i="0" sz="1400" u="none" cap="none" strike="noStrike">
                <a:solidFill>
                  <a:srgbClr val="000000"/>
                </a:solidFill>
                <a:latin typeface="Lucida Sans"/>
                <a:ea typeface="Lucida Sans"/>
                <a:cs typeface="Lucida Sans"/>
                <a:sym typeface="Lucida Sans"/>
              </a:defRPr>
            </a:lvl3pPr>
            <a:lvl4pPr indent="-304800" lvl="3" marL="1828800" marR="0" rtl="0" algn="l">
              <a:lnSpc>
                <a:spcPct val="120000"/>
              </a:lnSpc>
              <a:spcBef>
                <a:spcPts val="24"/>
              </a:spcBef>
              <a:spcAft>
                <a:spcPts val="0"/>
              </a:spcAft>
              <a:buClr>
                <a:srgbClr val="0068B4"/>
              </a:buClr>
              <a:buSzPts val="1200"/>
              <a:buFont typeface="Noto Sans Symbols"/>
              <a:buChar char="▪"/>
              <a:defRPr b="0" i="0" sz="1200" u="none" cap="none" strike="noStrike">
                <a:solidFill>
                  <a:srgbClr val="000000"/>
                </a:solidFill>
                <a:latin typeface="Lucida Sans"/>
                <a:ea typeface="Lucida Sans"/>
                <a:cs typeface="Lucida Sans"/>
                <a:sym typeface="Lucida Sans"/>
              </a:defRPr>
            </a:lvl4pPr>
            <a:lvl5pPr indent="-298450" lvl="4" marL="2286000" marR="0" rtl="0" algn="l">
              <a:lnSpc>
                <a:spcPct val="120000"/>
              </a:lnSpc>
              <a:spcBef>
                <a:spcPts val="24"/>
              </a:spcBef>
              <a:spcAft>
                <a:spcPts val="0"/>
              </a:spcAft>
              <a:buClr>
                <a:srgbClr val="0068B4"/>
              </a:buClr>
              <a:buSzPts val="1100"/>
              <a:buFont typeface="Noto Sans Symbols"/>
              <a:buChar char="▪"/>
              <a:defRPr b="0" i="0" sz="1100" u="none" cap="none" strike="noStrike">
                <a:solidFill>
                  <a:srgbClr val="000000"/>
                </a:solidFill>
                <a:latin typeface="Lucida Sans"/>
                <a:ea typeface="Lucida Sans"/>
                <a:cs typeface="Lucida Sans"/>
                <a:sym typeface="Lucida Sans"/>
              </a:defRPr>
            </a:lvl5pPr>
            <a:lvl6pPr indent="-358901" lvl="5" marL="27432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6pPr>
            <a:lvl7pPr indent="-358901" lvl="6" marL="32004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7pPr>
            <a:lvl8pPr indent="-358902" lvl="7" marL="36576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8pPr>
            <a:lvl9pPr indent="-358902" lvl="8" marL="41148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9pPr>
          </a:lstStyle>
          <a:p/>
        </p:txBody>
      </p:sp>
      <p:sp>
        <p:nvSpPr>
          <p:cNvPr id="31" name="Google Shape;31;p4"/>
          <p:cNvSpPr txBox="1"/>
          <p:nvPr>
            <p:ph type="title"/>
          </p:nvPr>
        </p:nvSpPr>
        <p:spPr>
          <a:xfrm>
            <a:off x="3" y="514350"/>
            <a:ext cx="8537700" cy="342900"/>
          </a:xfrm>
          <a:prstGeom prst="rect">
            <a:avLst/>
          </a:prstGeom>
          <a:noFill/>
          <a:ln>
            <a:noFill/>
          </a:ln>
        </p:spPr>
        <p:txBody>
          <a:bodyPr anchorCtr="0" anchor="t" bIns="45700" lIns="91425" spcFirstLastPara="1" rIns="91425" wrap="square" tIns="50800">
            <a:noAutofit/>
          </a:bodyPr>
          <a:lstStyle>
            <a:lvl1pPr lvl="0" marR="0" rtl="0" algn="l">
              <a:lnSpc>
                <a:spcPct val="100000"/>
              </a:lnSpc>
              <a:spcBef>
                <a:spcPts val="0"/>
              </a:spcBef>
              <a:spcAft>
                <a:spcPts val="0"/>
              </a:spcAft>
              <a:buSzPts val="1400"/>
              <a:buNone/>
              <a:defRPr b="1" i="0" sz="2400" u="none" cap="none" strike="noStrike">
                <a:solidFill>
                  <a:schemeClr val="dk1"/>
                </a:solidFill>
                <a:latin typeface="Lucida Sans"/>
                <a:ea typeface="Lucida Sans"/>
                <a:cs typeface="Lucida Sans"/>
                <a:sym typeface="Lucida Sans"/>
              </a:defRPr>
            </a:lvl1pPr>
            <a:lvl2pPr lvl="1"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2pPr>
            <a:lvl3pPr lvl="2"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3pPr>
            <a:lvl4pPr lvl="3"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4pPr>
            <a:lvl5pPr lvl="4"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5pPr>
            <a:lvl6pPr lvl="5"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6pPr>
            <a:lvl7pPr lvl="6"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7pPr>
            <a:lvl8pPr lvl="7"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8pPr>
            <a:lvl9pPr lvl="8"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9pPr>
          </a:lstStyle>
          <a:p/>
        </p:txBody>
      </p:sp>
      <p:sp>
        <p:nvSpPr>
          <p:cNvPr id="32" name="Google Shape;32;p4"/>
          <p:cNvSpPr txBox="1"/>
          <p:nvPr>
            <p:ph idx="11" type="ftr"/>
          </p:nvPr>
        </p:nvSpPr>
        <p:spPr>
          <a:xfrm>
            <a:off x="5364088" y="1"/>
            <a:ext cx="3086100" cy="130800"/>
          </a:xfrm>
          <a:prstGeom prst="rect">
            <a:avLst/>
          </a:prstGeom>
          <a:noFill/>
          <a:ln>
            <a:noFill/>
          </a:ln>
        </p:spPr>
        <p:txBody>
          <a:bodyPr anchorCtr="0" anchor="t" bIns="0" lIns="91425" spcFirstLastPara="1" rIns="0"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enutzerdefiniertes Layout">
  <p:cSld name="Benutzerdefiniertes Layout">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0" l="0" r="0" t="0"/>
          <a:stretch/>
        </p:blipFill>
        <p:spPr>
          <a:xfrm>
            <a:off x="7956376" y="141342"/>
            <a:ext cx="715389" cy="479173"/>
          </a:xfrm>
          <a:prstGeom prst="rect">
            <a:avLst/>
          </a:prstGeom>
          <a:noFill/>
          <a:ln>
            <a:noFill/>
          </a:ln>
        </p:spPr>
      </p:pic>
      <p:sp>
        <p:nvSpPr>
          <p:cNvPr id="36" name="Google Shape;36;p5"/>
          <p:cNvSpPr txBox="1"/>
          <p:nvPr>
            <p:ph idx="11" type="ftr"/>
          </p:nvPr>
        </p:nvSpPr>
        <p:spPr>
          <a:xfrm>
            <a:off x="5364088" y="1"/>
            <a:ext cx="3086100" cy="130800"/>
          </a:xfrm>
          <a:prstGeom prst="rect">
            <a:avLst/>
          </a:prstGeom>
          <a:noFill/>
          <a:ln>
            <a:noFill/>
          </a:ln>
        </p:spPr>
        <p:txBody>
          <a:bodyPr anchorCtr="0" anchor="t" bIns="0" lIns="91425" spcFirstLastPara="1" rIns="0"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Benutzerdefiniertes Layout">
  <p:cSld name="7_Benutzerdefiniertes Layout">
    <p:spTree>
      <p:nvGrpSpPr>
        <p:cNvPr id="38" name="Shape 38"/>
        <p:cNvGrpSpPr/>
        <p:nvPr/>
      </p:nvGrpSpPr>
      <p:grpSpPr>
        <a:xfrm>
          <a:off x="0" y="0"/>
          <a:ext cx="0" cy="0"/>
          <a:chOff x="0" y="0"/>
          <a:chExt cx="0" cy="0"/>
        </a:xfrm>
      </p:grpSpPr>
      <p:sp>
        <p:nvSpPr>
          <p:cNvPr id="39" name="Google Shape;39;p6"/>
          <p:cNvSpPr/>
          <p:nvPr/>
        </p:nvSpPr>
        <p:spPr>
          <a:xfrm>
            <a:off x="0" y="514350"/>
            <a:ext cx="9144000" cy="4628100"/>
          </a:xfrm>
          <a:prstGeom prst="rect">
            <a:avLst/>
          </a:prstGeom>
          <a:solidFill>
            <a:schemeClr val="dk2"/>
          </a:solidFill>
          <a:ln>
            <a:noFill/>
          </a:ln>
        </p:spPr>
        <p:txBody>
          <a:bodyPr anchorCtr="0" anchor="ctr" bIns="42200" lIns="84400" spcFirstLastPara="1" rIns="84400" wrap="square" tIns="42200">
            <a:noAutofit/>
          </a:bodyPr>
          <a:lstStyle/>
          <a:p>
            <a:pPr indent="0" lvl="0" marL="0" marR="0" rtl="0" algn="ctr">
              <a:lnSpc>
                <a:spcPct val="100000"/>
              </a:lnSpc>
              <a:spcBef>
                <a:spcPts val="0"/>
              </a:spcBef>
              <a:spcAft>
                <a:spcPts val="0"/>
              </a:spcAft>
              <a:buClr>
                <a:schemeClr val="dk1"/>
              </a:buClr>
              <a:buSzPts val="2215"/>
              <a:buFont typeface="Arial"/>
              <a:buNone/>
            </a:pPr>
            <a:r>
              <a:t/>
            </a:r>
            <a:endParaRPr b="0" i="0" sz="2215" u="none" cap="none" strike="noStrike">
              <a:solidFill>
                <a:srgbClr val="000000"/>
              </a:solidFill>
              <a:latin typeface="Lucida Sans"/>
              <a:ea typeface="Lucida Sans"/>
              <a:cs typeface="Lucida Sans"/>
              <a:sym typeface="Lucida Sans"/>
            </a:endParaRPr>
          </a:p>
        </p:txBody>
      </p:sp>
      <p:sp>
        <p:nvSpPr>
          <p:cNvPr id="40" name="Google Shape;40;p6"/>
          <p:cNvSpPr txBox="1"/>
          <p:nvPr>
            <p:ph idx="1" type="body"/>
          </p:nvPr>
        </p:nvSpPr>
        <p:spPr>
          <a:xfrm>
            <a:off x="2" y="972000"/>
            <a:ext cx="8532000" cy="3780000"/>
          </a:xfrm>
          <a:prstGeom prst="rect">
            <a:avLst/>
          </a:prstGeom>
          <a:noFill/>
          <a:ln>
            <a:noFill/>
          </a:ln>
        </p:spPr>
        <p:txBody>
          <a:bodyPr anchorCtr="0" anchor="t" bIns="45700" lIns="254000" spcFirstLastPara="1" rIns="91425" wrap="square" tIns="45700">
            <a:noAutofit/>
          </a:bodyPr>
          <a:lstStyle>
            <a:lvl1pPr indent="-386905" lvl="0" marL="457200" marR="0" rtl="0" algn="l">
              <a:lnSpc>
                <a:spcPct val="150000"/>
              </a:lnSpc>
              <a:spcBef>
                <a:spcPts val="0"/>
              </a:spcBef>
              <a:spcAft>
                <a:spcPts val="0"/>
              </a:spcAft>
              <a:buClr>
                <a:srgbClr val="000000"/>
              </a:buClr>
              <a:buSzPts val="2493"/>
              <a:buFont typeface="Arial"/>
              <a:buChar char="•"/>
              <a:defRPr b="0" i="0" sz="1662" u="none" cap="none" strike="noStrike">
                <a:solidFill>
                  <a:srgbClr val="000000"/>
                </a:solidFill>
                <a:latin typeface="Lucida Sans"/>
                <a:ea typeface="Lucida Sans"/>
                <a:cs typeface="Lucida Sans"/>
                <a:sym typeface="Lucida Sans"/>
              </a:defRPr>
            </a:lvl1pPr>
            <a:lvl2pPr indent="-369284" lvl="1" marL="914400" marR="0" rtl="0" algn="l">
              <a:lnSpc>
                <a:spcPct val="150000"/>
              </a:lnSpc>
              <a:spcBef>
                <a:spcPts val="0"/>
              </a:spcBef>
              <a:spcAft>
                <a:spcPts val="0"/>
              </a:spcAft>
              <a:buClr>
                <a:srgbClr val="000000"/>
              </a:buClr>
              <a:buSzPts val="2216"/>
              <a:buFont typeface="Noto Sans Symbols"/>
              <a:buChar char="−"/>
              <a:defRPr b="0" i="0" sz="1477" u="none" cap="none" strike="noStrike">
                <a:solidFill>
                  <a:srgbClr val="000000"/>
                </a:solidFill>
                <a:latin typeface="Lucida Sans"/>
                <a:ea typeface="Lucida Sans"/>
                <a:cs typeface="Lucida Sans"/>
                <a:sym typeface="Lucida Sans"/>
              </a:defRPr>
            </a:lvl2pPr>
            <a:lvl3pPr indent="-351663" lvl="2" marL="1371600" marR="0" rtl="0" algn="l">
              <a:lnSpc>
                <a:spcPct val="150000"/>
              </a:lnSpc>
              <a:spcBef>
                <a:spcPts val="0"/>
              </a:spcBef>
              <a:spcAft>
                <a:spcPts val="0"/>
              </a:spcAft>
              <a:buClr>
                <a:srgbClr val="000000"/>
              </a:buClr>
              <a:buSzPts val="1938"/>
              <a:buFont typeface="Arial"/>
              <a:buChar char="•"/>
              <a:defRPr b="0" i="0" sz="1292" u="none" cap="none" strike="noStrike">
                <a:solidFill>
                  <a:srgbClr val="000000"/>
                </a:solidFill>
                <a:latin typeface="Lucida Sans"/>
                <a:ea typeface="Lucida Sans"/>
                <a:cs typeface="Lucida Sans"/>
                <a:sym typeface="Lucida Sans"/>
              </a:defRPr>
            </a:lvl3pPr>
            <a:lvl4pPr indent="-334136" lvl="3" marL="1828800" marR="0" rtl="0" algn="l">
              <a:lnSpc>
                <a:spcPct val="150000"/>
              </a:lnSpc>
              <a:spcBef>
                <a:spcPts val="0"/>
              </a:spcBef>
              <a:spcAft>
                <a:spcPts val="0"/>
              </a:spcAft>
              <a:buClr>
                <a:srgbClr val="000000"/>
              </a:buClr>
              <a:buSzPts val="1662"/>
              <a:buFont typeface="Noto Sans Symbols"/>
              <a:buChar char="−"/>
              <a:defRPr b="0" i="0" sz="1108" u="none" cap="none" strike="noStrike">
                <a:solidFill>
                  <a:srgbClr val="000000"/>
                </a:solidFill>
                <a:latin typeface="Lucida Sans"/>
                <a:ea typeface="Lucida Sans"/>
                <a:cs typeface="Lucida Sans"/>
                <a:sym typeface="Lucida Sans"/>
              </a:defRPr>
            </a:lvl4pPr>
            <a:lvl5pPr indent="-320897" lvl="4" marL="2286000" marR="0" rtl="0" algn="l">
              <a:lnSpc>
                <a:spcPct val="150000"/>
              </a:lnSpc>
              <a:spcBef>
                <a:spcPts val="0"/>
              </a:spcBef>
              <a:spcAft>
                <a:spcPts val="0"/>
              </a:spcAft>
              <a:buClr>
                <a:srgbClr val="000000"/>
              </a:buClr>
              <a:buSzPts val="1454"/>
              <a:buFont typeface="Arial"/>
              <a:buChar char="•"/>
              <a:defRPr b="0" i="0" sz="968" u="none" cap="none" strike="noStrike">
                <a:solidFill>
                  <a:srgbClr val="000000"/>
                </a:solidFill>
                <a:latin typeface="Lucida Sans"/>
                <a:ea typeface="Lucida Sans"/>
                <a:cs typeface="Lucida Sans"/>
                <a:sym typeface="Lucida Sans"/>
              </a:defRPr>
            </a:lvl5pPr>
            <a:lvl6pPr indent="-358901" lvl="5" marL="27432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6pPr>
            <a:lvl7pPr indent="-358901" lvl="6" marL="32004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7pPr>
            <a:lvl8pPr indent="-358902" lvl="7" marL="36576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8pPr>
            <a:lvl9pPr indent="-358902" lvl="8" marL="41148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9pPr>
          </a:lstStyle>
          <a:p/>
        </p:txBody>
      </p:sp>
      <p:sp>
        <p:nvSpPr>
          <p:cNvPr id="41" name="Google Shape;41;p6"/>
          <p:cNvSpPr txBox="1"/>
          <p:nvPr>
            <p:ph type="title"/>
          </p:nvPr>
        </p:nvSpPr>
        <p:spPr>
          <a:xfrm>
            <a:off x="2" y="553500"/>
            <a:ext cx="8532000" cy="342900"/>
          </a:xfrm>
          <a:prstGeom prst="rect">
            <a:avLst/>
          </a:prstGeom>
          <a:noFill/>
          <a:ln>
            <a:noFill/>
          </a:ln>
        </p:spPr>
        <p:txBody>
          <a:bodyPr anchorCtr="0" anchor="t" bIns="45700" lIns="91425" spcFirstLastPara="1" rIns="91425" wrap="square" tIns="50800">
            <a:noAutofit/>
          </a:bodyPr>
          <a:lstStyle>
            <a:lvl1pPr lvl="0" marR="0" rtl="0" algn="l">
              <a:lnSpc>
                <a:spcPct val="100000"/>
              </a:lnSpc>
              <a:spcBef>
                <a:spcPts val="0"/>
              </a:spcBef>
              <a:spcAft>
                <a:spcPts val="0"/>
              </a:spcAft>
              <a:buSzPts val="1400"/>
              <a:buNone/>
              <a:defRPr b="1" i="0" sz="2215" u="none" cap="none" strike="noStrike">
                <a:solidFill>
                  <a:srgbClr val="FFFFFF"/>
                </a:solidFill>
                <a:latin typeface="Lucida Sans"/>
                <a:ea typeface="Lucida Sans"/>
                <a:cs typeface="Lucida Sans"/>
                <a:sym typeface="Lucida Sans"/>
              </a:defRPr>
            </a:lvl1pPr>
            <a:lvl2pPr lvl="1"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2pPr>
            <a:lvl3pPr lvl="2"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3pPr>
            <a:lvl4pPr lvl="3"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4pPr>
            <a:lvl5pPr lvl="4"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5pPr>
            <a:lvl6pPr lvl="5"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6pPr>
            <a:lvl7pPr lvl="6"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7pPr>
            <a:lvl8pPr lvl="7"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8pPr>
            <a:lvl9pPr lvl="8"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9pPr>
          </a:lstStyle>
          <a:p/>
        </p:txBody>
      </p:sp>
      <p:sp>
        <p:nvSpPr>
          <p:cNvPr id="42" name="Google Shape;42;p6"/>
          <p:cNvSpPr/>
          <p:nvPr/>
        </p:nvSpPr>
        <p:spPr>
          <a:xfrm>
            <a:off x="0" y="514350"/>
            <a:ext cx="9144000" cy="4628100"/>
          </a:xfrm>
          <a:prstGeom prst="rect">
            <a:avLst/>
          </a:prstGeom>
          <a:solidFill>
            <a:schemeClr val="dk2"/>
          </a:solidFill>
          <a:ln>
            <a:noFill/>
          </a:ln>
        </p:spPr>
        <p:txBody>
          <a:bodyPr anchorCtr="0" anchor="ctr" bIns="42200" lIns="84400" spcFirstLastPara="1" rIns="84400" wrap="square" tIns="42200">
            <a:noAutofit/>
          </a:bodyPr>
          <a:lstStyle/>
          <a:p>
            <a:pPr indent="0" lvl="0" marL="0" marR="0" rtl="0" algn="ctr">
              <a:lnSpc>
                <a:spcPct val="100000"/>
              </a:lnSpc>
              <a:spcBef>
                <a:spcPts val="0"/>
              </a:spcBef>
              <a:spcAft>
                <a:spcPts val="0"/>
              </a:spcAft>
              <a:buClr>
                <a:schemeClr val="dk1"/>
              </a:buClr>
              <a:buSzPts val="2215"/>
              <a:buFont typeface="Arial"/>
              <a:buNone/>
            </a:pPr>
            <a:r>
              <a:t/>
            </a:r>
            <a:endParaRPr b="0" i="0" sz="2215" u="none" cap="none" strike="noStrike">
              <a:solidFill>
                <a:srgbClr val="000000"/>
              </a:solidFill>
              <a:latin typeface="Lucida Sans"/>
              <a:ea typeface="Lucida Sans"/>
              <a:cs typeface="Lucida Sans"/>
              <a:sym typeface="Lucida Sans"/>
            </a:endParaRPr>
          </a:p>
        </p:txBody>
      </p:sp>
      <p:sp>
        <p:nvSpPr>
          <p:cNvPr id="43" name="Google Shape;43;p6"/>
          <p:cNvSpPr txBox="1"/>
          <p:nvPr>
            <p:ph idx="11" type="ftr"/>
          </p:nvPr>
        </p:nvSpPr>
        <p:spPr>
          <a:xfrm>
            <a:off x="5364088" y="1"/>
            <a:ext cx="3086100" cy="130800"/>
          </a:xfrm>
          <a:prstGeom prst="rect">
            <a:avLst/>
          </a:prstGeom>
          <a:noFill/>
          <a:ln>
            <a:noFill/>
          </a:ln>
        </p:spPr>
        <p:txBody>
          <a:bodyPr anchorCtr="0" anchor="t" bIns="0" lIns="91425" spcFirstLastPara="1" rIns="0"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pic>
        <p:nvPicPr>
          <p:cNvPr id="45" name="Google Shape;45;p6"/>
          <p:cNvPicPr preferRelativeResize="0"/>
          <p:nvPr/>
        </p:nvPicPr>
        <p:blipFill rotWithShape="1">
          <a:blip r:embed="rId2">
            <a:alphaModFix/>
          </a:blip>
          <a:srcRect b="0" l="0" r="0" t="0"/>
          <a:stretch/>
        </p:blipFill>
        <p:spPr>
          <a:xfrm>
            <a:off x="7956376" y="195486"/>
            <a:ext cx="715389" cy="479173"/>
          </a:xfrm>
          <a:prstGeom prst="rect">
            <a:avLst/>
          </a:prstGeom>
          <a:noFill/>
          <a:ln>
            <a:noFill/>
          </a:ln>
        </p:spPr>
      </p:pic>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Benutzerdefiniertes Layout">
  <p:cSld name="6_Benutzerdefiniertes Layout">
    <p:spTree>
      <p:nvGrpSpPr>
        <p:cNvPr id="46" name="Shape 46"/>
        <p:cNvGrpSpPr/>
        <p:nvPr/>
      </p:nvGrpSpPr>
      <p:grpSpPr>
        <a:xfrm>
          <a:off x="0" y="0"/>
          <a:ext cx="0" cy="0"/>
          <a:chOff x="0" y="0"/>
          <a:chExt cx="0" cy="0"/>
        </a:xfrm>
      </p:grpSpPr>
      <p:sp>
        <p:nvSpPr>
          <p:cNvPr id="47" name="Google Shape;47;p7"/>
          <p:cNvSpPr/>
          <p:nvPr/>
        </p:nvSpPr>
        <p:spPr>
          <a:xfrm>
            <a:off x="0" y="514350"/>
            <a:ext cx="9144000" cy="4628100"/>
          </a:xfrm>
          <a:prstGeom prst="rect">
            <a:avLst/>
          </a:prstGeom>
          <a:solidFill>
            <a:schemeClr val="dk2"/>
          </a:solidFill>
          <a:ln>
            <a:noFill/>
          </a:ln>
        </p:spPr>
        <p:txBody>
          <a:bodyPr anchorCtr="0" anchor="ctr" bIns="42200" lIns="84400" spcFirstLastPara="1" rIns="84400" wrap="square" tIns="42200">
            <a:noAutofit/>
          </a:bodyPr>
          <a:lstStyle/>
          <a:p>
            <a:pPr indent="0" lvl="0" marL="0" marR="0" rtl="0" algn="ctr">
              <a:lnSpc>
                <a:spcPct val="100000"/>
              </a:lnSpc>
              <a:spcBef>
                <a:spcPts val="0"/>
              </a:spcBef>
              <a:spcAft>
                <a:spcPts val="0"/>
              </a:spcAft>
              <a:buClr>
                <a:schemeClr val="dk1"/>
              </a:buClr>
              <a:buSzPts val="2215"/>
              <a:buFont typeface="Arial"/>
              <a:buNone/>
            </a:pPr>
            <a:r>
              <a:t/>
            </a:r>
            <a:endParaRPr b="0" i="0" sz="2215" u="none" cap="none" strike="noStrike">
              <a:solidFill>
                <a:srgbClr val="000000"/>
              </a:solidFill>
              <a:latin typeface="Lucida Sans"/>
              <a:ea typeface="Lucida Sans"/>
              <a:cs typeface="Lucida Sans"/>
              <a:sym typeface="Lucida Sans"/>
            </a:endParaRPr>
          </a:p>
        </p:txBody>
      </p:sp>
      <p:sp>
        <p:nvSpPr>
          <p:cNvPr id="48" name="Google Shape;48;p7"/>
          <p:cNvSpPr txBox="1"/>
          <p:nvPr>
            <p:ph idx="1" type="body"/>
          </p:nvPr>
        </p:nvSpPr>
        <p:spPr>
          <a:xfrm>
            <a:off x="2" y="972000"/>
            <a:ext cx="8532000" cy="3780000"/>
          </a:xfrm>
          <a:prstGeom prst="rect">
            <a:avLst/>
          </a:prstGeom>
          <a:noFill/>
          <a:ln>
            <a:noFill/>
          </a:ln>
        </p:spPr>
        <p:txBody>
          <a:bodyPr anchorCtr="0" anchor="t" bIns="45700" lIns="254000" spcFirstLastPara="1" rIns="91425" wrap="square" tIns="45700">
            <a:noAutofit/>
          </a:bodyPr>
          <a:lstStyle>
            <a:lvl1pPr indent="-386905" lvl="0" marL="457200" marR="0" rtl="0" algn="l">
              <a:lnSpc>
                <a:spcPct val="100000"/>
              </a:lnSpc>
              <a:spcBef>
                <a:spcPts val="0"/>
              </a:spcBef>
              <a:spcAft>
                <a:spcPts val="0"/>
              </a:spcAft>
              <a:buClr>
                <a:schemeClr val="dk1"/>
              </a:buClr>
              <a:buSzPts val="2493"/>
              <a:buFont typeface="Arial"/>
              <a:buChar char="•"/>
              <a:defRPr b="0" i="0" sz="1662" u="none" cap="none" strike="noStrike">
                <a:solidFill>
                  <a:schemeClr val="dk1"/>
                </a:solidFill>
                <a:latin typeface="Lucida Sans"/>
                <a:ea typeface="Lucida Sans"/>
                <a:cs typeface="Lucida Sans"/>
                <a:sym typeface="Lucida Sans"/>
              </a:defRPr>
            </a:lvl1pPr>
            <a:lvl2pPr indent="-369284" lvl="1" marL="914400" marR="0" rtl="0" algn="l">
              <a:lnSpc>
                <a:spcPct val="100000"/>
              </a:lnSpc>
              <a:spcBef>
                <a:spcPts val="0"/>
              </a:spcBef>
              <a:spcAft>
                <a:spcPts val="0"/>
              </a:spcAft>
              <a:buClr>
                <a:schemeClr val="dk1"/>
              </a:buClr>
              <a:buSzPts val="2216"/>
              <a:buFont typeface="Noto Sans Symbols"/>
              <a:buChar char="−"/>
              <a:defRPr b="0" i="0" sz="1477" u="none" cap="none" strike="noStrike">
                <a:solidFill>
                  <a:schemeClr val="dk1"/>
                </a:solidFill>
                <a:latin typeface="Lucida Sans"/>
                <a:ea typeface="Lucida Sans"/>
                <a:cs typeface="Lucida Sans"/>
                <a:sym typeface="Lucida Sans"/>
              </a:defRPr>
            </a:lvl2pPr>
            <a:lvl3pPr indent="-351663" lvl="2" marL="1371600" marR="0" rtl="0" algn="l">
              <a:lnSpc>
                <a:spcPct val="100000"/>
              </a:lnSpc>
              <a:spcBef>
                <a:spcPts val="0"/>
              </a:spcBef>
              <a:spcAft>
                <a:spcPts val="0"/>
              </a:spcAft>
              <a:buClr>
                <a:schemeClr val="dk1"/>
              </a:buClr>
              <a:buSzPts val="1938"/>
              <a:buFont typeface="Arial"/>
              <a:buChar char="•"/>
              <a:defRPr b="0" i="0" sz="1292" u="none" cap="none" strike="noStrike">
                <a:solidFill>
                  <a:schemeClr val="dk1"/>
                </a:solidFill>
                <a:latin typeface="Lucida Sans"/>
                <a:ea typeface="Lucida Sans"/>
                <a:cs typeface="Lucida Sans"/>
                <a:sym typeface="Lucida Sans"/>
              </a:defRPr>
            </a:lvl3pPr>
            <a:lvl4pPr indent="-334136" lvl="3" marL="1828800" marR="0" rtl="0" algn="l">
              <a:lnSpc>
                <a:spcPct val="100000"/>
              </a:lnSpc>
              <a:spcBef>
                <a:spcPts val="0"/>
              </a:spcBef>
              <a:spcAft>
                <a:spcPts val="0"/>
              </a:spcAft>
              <a:buClr>
                <a:schemeClr val="dk1"/>
              </a:buClr>
              <a:buSzPts val="1662"/>
              <a:buFont typeface="Noto Sans Symbols"/>
              <a:buChar char="−"/>
              <a:defRPr b="0" i="0" sz="1108" u="none" cap="none" strike="noStrike">
                <a:solidFill>
                  <a:schemeClr val="dk1"/>
                </a:solidFill>
                <a:latin typeface="Lucida Sans"/>
                <a:ea typeface="Lucida Sans"/>
                <a:cs typeface="Lucida Sans"/>
                <a:sym typeface="Lucida Sans"/>
              </a:defRPr>
            </a:lvl4pPr>
            <a:lvl5pPr indent="-320897" lvl="4" marL="2286000" marR="0" rtl="0" algn="l">
              <a:lnSpc>
                <a:spcPct val="100000"/>
              </a:lnSpc>
              <a:spcBef>
                <a:spcPts val="0"/>
              </a:spcBef>
              <a:spcAft>
                <a:spcPts val="0"/>
              </a:spcAft>
              <a:buClr>
                <a:schemeClr val="dk1"/>
              </a:buClr>
              <a:buSzPts val="1454"/>
              <a:buFont typeface="Arial"/>
              <a:buChar char="•"/>
              <a:defRPr b="0" i="0" sz="968" u="none" cap="none" strike="noStrike">
                <a:solidFill>
                  <a:schemeClr val="dk1"/>
                </a:solidFill>
                <a:latin typeface="Lucida Sans"/>
                <a:ea typeface="Lucida Sans"/>
                <a:cs typeface="Lucida Sans"/>
                <a:sym typeface="Lucida Sans"/>
              </a:defRPr>
            </a:lvl5pPr>
            <a:lvl6pPr indent="-358901" lvl="5" marL="27432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6pPr>
            <a:lvl7pPr indent="-358901" lvl="6" marL="32004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7pPr>
            <a:lvl8pPr indent="-358902" lvl="7" marL="36576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8pPr>
            <a:lvl9pPr indent="-358902" lvl="8" marL="41148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9pPr>
          </a:lstStyle>
          <a:p/>
        </p:txBody>
      </p:sp>
      <p:sp>
        <p:nvSpPr>
          <p:cNvPr id="49" name="Google Shape;49;p7"/>
          <p:cNvSpPr txBox="1"/>
          <p:nvPr>
            <p:ph type="title"/>
          </p:nvPr>
        </p:nvSpPr>
        <p:spPr>
          <a:xfrm>
            <a:off x="2" y="553500"/>
            <a:ext cx="8532000" cy="342900"/>
          </a:xfrm>
          <a:prstGeom prst="rect">
            <a:avLst/>
          </a:prstGeom>
          <a:noFill/>
          <a:ln>
            <a:noFill/>
          </a:ln>
        </p:spPr>
        <p:txBody>
          <a:bodyPr anchorCtr="0" anchor="t" bIns="45700" lIns="91425" spcFirstLastPara="1" rIns="91425" wrap="square" tIns="50800">
            <a:noAutofit/>
          </a:bodyPr>
          <a:lstStyle>
            <a:lvl1pPr lvl="0" marR="0" rtl="0" algn="l">
              <a:lnSpc>
                <a:spcPct val="100000"/>
              </a:lnSpc>
              <a:spcBef>
                <a:spcPts val="0"/>
              </a:spcBef>
              <a:spcAft>
                <a:spcPts val="0"/>
              </a:spcAft>
              <a:buSzPts val="1400"/>
              <a:buNone/>
              <a:defRPr b="1" i="0" sz="2215" u="none" cap="none" strike="noStrike">
                <a:solidFill>
                  <a:srgbClr val="FFFFFF"/>
                </a:solidFill>
                <a:latin typeface="Lucida Sans"/>
                <a:ea typeface="Lucida Sans"/>
                <a:cs typeface="Lucida Sans"/>
                <a:sym typeface="Lucida Sans"/>
              </a:defRPr>
            </a:lvl1pPr>
            <a:lvl2pPr lvl="1"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2pPr>
            <a:lvl3pPr lvl="2"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3pPr>
            <a:lvl4pPr lvl="3"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4pPr>
            <a:lvl5pPr lvl="4"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5pPr>
            <a:lvl6pPr lvl="5"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6pPr>
            <a:lvl7pPr lvl="6"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7pPr>
            <a:lvl8pPr lvl="7"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8pPr>
            <a:lvl9pPr lvl="8"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9pPr>
          </a:lstStyle>
          <a:p/>
        </p:txBody>
      </p:sp>
      <p:sp>
        <p:nvSpPr>
          <p:cNvPr id="50" name="Google Shape;50;p7"/>
          <p:cNvSpPr/>
          <p:nvPr/>
        </p:nvSpPr>
        <p:spPr>
          <a:xfrm>
            <a:off x="0" y="514350"/>
            <a:ext cx="9144000" cy="4628100"/>
          </a:xfrm>
          <a:prstGeom prst="rect">
            <a:avLst/>
          </a:prstGeom>
          <a:solidFill>
            <a:schemeClr val="dk2"/>
          </a:solidFill>
          <a:ln>
            <a:noFill/>
          </a:ln>
        </p:spPr>
        <p:txBody>
          <a:bodyPr anchorCtr="0" anchor="ctr" bIns="42200" lIns="84400" spcFirstLastPara="1" rIns="84400" wrap="square" tIns="42200">
            <a:noAutofit/>
          </a:bodyPr>
          <a:lstStyle/>
          <a:p>
            <a:pPr indent="0" lvl="0" marL="0" marR="0" rtl="0" algn="ctr">
              <a:lnSpc>
                <a:spcPct val="100000"/>
              </a:lnSpc>
              <a:spcBef>
                <a:spcPts val="0"/>
              </a:spcBef>
              <a:spcAft>
                <a:spcPts val="0"/>
              </a:spcAft>
              <a:buClr>
                <a:schemeClr val="dk1"/>
              </a:buClr>
              <a:buSzPts val="2215"/>
              <a:buFont typeface="Arial"/>
              <a:buNone/>
            </a:pPr>
            <a:r>
              <a:t/>
            </a:r>
            <a:endParaRPr b="0" i="0" sz="2215" u="none" cap="none" strike="noStrike">
              <a:solidFill>
                <a:srgbClr val="000000"/>
              </a:solidFill>
              <a:latin typeface="Lucida Sans"/>
              <a:ea typeface="Lucida Sans"/>
              <a:cs typeface="Lucida Sans"/>
              <a:sym typeface="Lucida Sans"/>
            </a:endParaRPr>
          </a:p>
        </p:txBody>
      </p:sp>
      <p:sp>
        <p:nvSpPr>
          <p:cNvPr id="51" name="Google Shape;51;p7"/>
          <p:cNvSpPr txBox="1"/>
          <p:nvPr>
            <p:ph idx="11" type="ftr"/>
          </p:nvPr>
        </p:nvSpPr>
        <p:spPr>
          <a:xfrm>
            <a:off x="5364088" y="1"/>
            <a:ext cx="3086100" cy="130800"/>
          </a:xfrm>
          <a:prstGeom prst="rect">
            <a:avLst/>
          </a:prstGeom>
          <a:noFill/>
          <a:ln>
            <a:noFill/>
          </a:ln>
        </p:spPr>
        <p:txBody>
          <a:bodyPr anchorCtr="0" anchor="t" bIns="0" lIns="91425" spcFirstLastPara="1" rIns="0"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Benutzerdefiniertes Layout">
  <p:cSld name="8_Benutzerdefiniertes Layout">
    <p:spTree>
      <p:nvGrpSpPr>
        <p:cNvPr id="53" name="Shape 53"/>
        <p:cNvGrpSpPr/>
        <p:nvPr/>
      </p:nvGrpSpPr>
      <p:grpSpPr>
        <a:xfrm>
          <a:off x="0" y="0"/>
          <a:ext cx="0" cy="0"/>
          <a:chOff x="0" y="0"/>
          <a:chExt cx="0" cy="0"/>
        </a:xfrm>
      </p:grpSpPr>
      <p:sp>
        <p:nvSpPr>
          <p:cNvPr id="54" name="Google Shape;54;p8"/>
          <p:cNvSpPr txBox="1"/>
          <p:nvPr>
            <p:ph type="title"/>
          </p:nvPr>
        </p:nvSpPr>
        <p:spPr>
          <a:xfrm>
            <a:off x="3" y="553500"/>
            <a:ext cx="8532000" cy="342900"/>
          </a:xfrm>
          <a:prstGeom prst="rect">
            <a:avLst/>
          </a:prstGeom>
          <a:noFill/>
          <a:ln>
            <a:noFill/>
          </a:ln>
        </p:spPr>
        <p:txBody>
          <a:bodyPr anchorCtr="0" anchor="t" bIns="45700" lIns="91425" spcFirstLastPara="1" rIns="91425" wrap="square" tIns="50800">
            <a:noAutofit/>
          </a:bodyPr>
          <a:lstStyle>
            <a:lvl1pPr lvl="0" marR="0" rtl="0" algn="l">
              <a:lnSpc>
                <a:spcPct val="100000"/>
              </a:lnSpc>
              <a:spcBef>
                <a:spcPts val="0"/>
              </a:spcBef>
              <a:spcAft>
                <a:spcPts val="0"/>
              </a:spcAft>
              <a:buSzPts val="1400"/>
              <a:buNone/>
              <a:defRPr b="1" i="0" sz="2215" u="none" cap="none" strike="noStrike">
                <a:solidFill>
                  <a:srgbClr val="000000"/>
                </a:solidFill>
                <a:latin typeface="Lucida Sans"/>
                <a:ea typeface="Lucida Sans"/>
                <a:cs typeface="Lucida Sans"/>
                <a:sym typeface="Lucida Sans"/>
              </a:defRPr>
            </a:lvl1pPr>
            <a:lvl2pPr lvl="1"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2pPr>
            <a:lvl3pPr lvl="2"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3pPr>
            <a:lvl4pPr lvl="3"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4pPr>
            <a:lvl5pPr lvl="4"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5pPr>
            <a:lvl6pPr lvl="5"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6pPr>
            <a:lvl7pPr lvl="6"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7pPr>
            <a:lvl8pPr lvl="7"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8pPr>
            <a:lvl9pPr lvl="8"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9pPr>
          </a:lstStyle>
          <a:p/>
        </p:txBody>
      </p:sp>
      <p:sp>
        <p:nvSpPr>
          <p:cNvPr id="55" name="Google Shape;55;p8"/>
          <p:cNvSpPr/>
          <p:nvPr>
            <p:ph idx="2" type="tbl"/>
          </p:nvPr>
        </p:nvSpPr>
        <p:spPr>
          <a:xfrm>
            <a:off x="604840" y="972000"/>
            <a:ext cx="7932600" cy="3486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accent3"/>
              </a:buClr>
              <a:buSzPts val="1108"/>
              <a:buFont typeface="Lucida Sans"/>
              <a:buNone/>
              <a:defRPr b="0" i="0" sz="1108" u="none" cap="none" strike="noStrike">
                <a:solidFill>
                  <a:schemeClr val="accent3"/>
                </a:solidFill>
                <a:latin typeface="Lucida Sans"/>
                <a:ea typeface="Lucida Sans"/>
                <a:cs typeface="Lucida Sans"/>
                <a:sym typeface="Lucida Sans"/>
              </a:defRPr>
            </a:lvl1pPr>
            <a:lvl2pPr lvl="1" marR="0" rtl="0" algn="l">
              <a:spcBef>
                <a:spcPts val="0"/>
              </a:spcBef>
              <a:spcAft>
                <a:spcPts val="0"/>
              </a:spcAft>
              <a:buSzPts val="1400"/>
              <a:buNone/>
              <a:defRPr b="0" i="0" sz="1662"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1662"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1662"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1662"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1662"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1662"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1662"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1662" u="none" cap="none" strike="noStrike">
                <a:solidFill>
                  <a:schemeClr val="dk1"/>
                </a:solidFill>
                <a:latin typeface="Lucida Sans"/>
                <a:ea typeface="Lucida Sans"/>
                <a:cs typeface="Lucida Sans"/>
                <a:sym typeface="Lucida Sans"/>
              </a:defRPr>
            </a:lvl9pPr>
          </a:lstStyle>
          <a:p/>
        </p:txBody>
      </p:sp>
      <p:pic>
        <p:nvPicPr>
          <p:cNvPr id="56" name="Google Shape;56;p8"/>
          <p:cNvPicPr preferRelativeResize="0"/>
          <p:nvPr/>
        </p:nvPicPr>
        <p:blipFill rotWithShape="1">
          <a:blip r:embed="rId2">
            <a:alphaModFix/>
          </a:blip>
          <a:srcRect b="0" l="0" r="0" t="0"/>
          <a:stretch/>
        </p:blipFill>
        <p:spPr>
          <a:xfrm>
            <a:off x="7956376" y="195486"/>
            <a:ext cx="715389" cy="479173"/>
          </a:xfrm>
          <a:prstGeom prst="rect">
            <a:avLst/>
          </a:prstGeom>
          <a:noFill/>
          <a:ln>
            <a:noFill/>
          </a:ln>
        </p:spPr>
      </p:pic>
      <p:sp>
        <p:nvSpPr>
          <p:cNvPr id="57" name="Google Shape;57;p8"/>
          <p:cNvSpPr txBox="1"/>
          <p:nvPr>
            <p:ph idx="11" type="ftr"/>
          </p:nvPr>
        </p:nvSpPr>
        <p:spPr>
          <a:xfrm>
            <a:off x="5364088" y="1"/>
            <a:ext cx="3086100" cy="130800"/>
          </a:xfrm>
          <a:prstGeom prst="rect">
            <a:avLst/>
          </a:prstGeom>
          <a:noFill/>
          <a:ln>
            <a:noFill/>
          </a:ln>
        </p:spPr>
        <p:txBody>
          <a:bodyPr anchorCtr="0" anchor="t" bIns="0" lIns="91425" spcFirstLastPara="1" rIns="0"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enutzerdefiniertes Layout">
  <p:cSld name="1_Benutzerdefiniertes Layout">
    <p:spTree>
      <p:nvGrpSpPr>
        <p:cNvPr id="59" name="Shape 59"/>
        <p:cNvGrpSpPr/>
        <p:nvPr/>
      </p:nvGrpSpPr>
      <p:grpSpPr>
        <a:xfrm>
          <a:off x="0" y="0"/>
          <a:ext cx="0" cy="0"/>
          <a:chOff x="0" y="0"/>
          <a:chExt cx="0" cy="0"/>
        </a:xfrm>
      </p:grpSpPr>
      <p:sp>
        <p:nvSpPr>
          <p:cNvPr id="60" name="Google Shape;60;p9"/>
          <p:cNvSpPr txBox="1"/>
          <p:nvPr>
            <p:ph idx="1" type="body"/>
          </p:nvPr>
        </p:nvSpPr>
        <p:spPr>
          <a:xfrm>
            <a:off x="2" y="2079000"/>
            <a:ext cx="8532000" cy="2430000"/>
          </a:xfrm>
          <a:prstGeom prst="rect">
            <a:avLst/>
          </a:prstGeom>
          <a:noFill/>
          <a:ln>
            <a:noFill/>
          </a:ln>
        </p:spPr>
        <p:txBody>
          <a:bodyPr anchorCtr="0" anchor="t" bIns="45700" lIns="254000" spcFirstLastPara="1" rIns="91425" wrap="square" tIns="45700">
            <a:noAutofit/>
          </a:bodyPr>
          <a:lstStyle>
            <a:lvl1pPr indent="-386905" lvl="0" marL="457200" marR="0" rtl="0" algn="l">
              <a:lnSpc>
                <a:spcPct val="100000"/>
              </a:lnSpc>
              <a:spcBef>
                <a:spcPts val="0"/>
              </a:spcBef>
              <a:spcAft>
                <a:spcPts val="0"/>
              </a:spcAft>
              <a:buClr>
                <a:schemeClr val="dk1"/>
              </a:buClr>
              <a:buSzPts val="2493"/>
              <a:buFont typeface="Arial"/>
              <a:buChar char="•"/>
              <a:defRPr b="0" i="0" sz="1662" u="none" cap="none" strike="noStrike">
                <a:solidFill>
                  <a:schemeClr val="dk1"/>
                </a:solidFill>
                <a:latin typeface="Lucida Sans"/>
                <a:ea typeface="Lucida Sans"/>
                <a:cs typeface="Lucida Sans"/>
                <a:sym typeface="Lucida Sans"/>
              </a:defRPr>
            </a:lvl1pPr>
            <a:lvl2pPr indent="-369284" lvl="1" marL="914400" marR="0" rtl="0" algn="l">
              <a:lnSpc>
                <a:spcPct val="100000"/>
              </a:lnSpc>
              <a:spcBef>
                <a:spcPts val="0"/>
              </a:spcBef>
              <a:spcAft>
                <a:spcPts val="0"/>
              </a:spcAft>
              <a:buClr>
                <a:schemeClr val="dk1"/>
              </a:buClr>
              <a:buSzPts val="2216"/>
              <a:buFont typeface="Noto Sans Symbols"/>
              <a:buChar char="−"/>
              <a:defRPr b="0" i="0" sz="1477" u="none" cap="none" strike="noStrike">
                <a:solidFill>
                  <a:schemeClr val="dk1"/>
                </a:solidFill>
                <a:latin typeface="Lucida Sans"/>
                <a:ea typeface="Lucida Sans"/>
                <a:cs typeface="Lucida Sans"/>
                <a:sym typeface="Lucida Sans"/>
              </a:defRPr>
            </a:lvl2pPr>
            <a:lvl3pPr indent="-386905" lvl="2" marL="1371600" marR="0" rtl="0" algn="l">
              <a:lnSpc>
                <a:spcPct val="150000"/>
              </a:lnSpc>
              <a:spcBef>
                <a:spcPts val="0"/>
              </a:spcBef>
              <a:spcAft>
                <a:spcPts val="0"/>
              </a:spcAft>
              <a:buClr>
                <a:schemeClr val="accent3"/>
              </a:buClr>
              <a:buSzPts val="2493"/>
              <a:buFont typeface="Arial"/>
              <a:buChar char="•"/>
              <a:defRPr b="0" i="0" sz="1662" u="none" cap="none" strike="noStrike">
                <a:solidFill>
                  <a:schemeClr val="accent3"/>
                </a:solidFill>
                <a:latin typeface="Lucida Sans"/>
                <a:ea typeface="Lucida Sans"/>
                <a:cs typeface="Lucida Sans"/>
                <a:sym typeface="Lucida Sans"/>
              </a:defRPr>
            </a:lvl3pPr>
            <a:lvl4pPr indent="-386905" lvl="3" marL="1828800" marR="0" rtl="0" algn="l">
              <a:lnSpc>
                <a:spcPct val="150000"/>
              </a:lnSpc>
              <a:spcBef>
                <a:spcPts val="0"/>
              </a:spcBef>
              <a:spcAft>
                <a:spcPts val="0"/>
              </a:spcAft>
              <a:buClr>
                <a:schemeClr val="accent3"/>
              </a:buClr>
              <a:buSzPts val="2493"/>
              <a:buFont typeface="Arial"/>
              <a:buChar char="•"/>
              <a:defRPr b="0" i="0" sz="1662" u="none" cap="none" strike="noStrike">
                <a:solidFill>
                  <a:schemeClr val="accent3"/>
                </a:solidFill>
                <a:latin typeface="Lucida Sans"/>
                <a:ea typeface="Lucida Sans"/>
                <a:cs typeface="Lucida Sans"/>
                <a:sym typeface="Lucida Sans"/>
              </a:defRPr>
            </a:lvl4pPr>
            <a:lvl5pPr indent="-386905" lvl="4" marL="2286000" marR="0" rtl="0" algn="l">
              <a:lnSpc>
                <a:spcPct val="150000"/>
              </a:lnSpc>
              <a:spcBef>
                <a:spcPts val="0"/>
              </a:spcBef>
              <a:spcAft>
                <a:spcPts val="0"/>
              </a:spcAft>
              <a:buClr>
                <a:schemeClr val="accent3"/>
              </a:buClr>
              <a:buSzPts val="2493"/>
              <a:buFont typeface="Arial"/>
              <a:buChar char="•"/>
              <a:defRPr b="0" i="0" sz="1662" u="none" cap="none" strike="noStrike">
                <a:solidFill>
                  <a:schemeClr val="accent3"/>
                </a:solidFill>
                <a:latin typeface="Lucida Sans"/>
                <a:ea typeface="Lucida Sans"/>
                <a:cs typeface="Lucida Sans"/>
                <a:sym typeface="Lucida Sans"/>
              </a:defRPr>
            </a:lvl5pPr>
            <a:lvl6pPr indent="-358901" lvl="5" marL="27432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6pPr>
            <a:lvl7pPr indent="-358901" lvl="6" marL="32004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7pPr>
            <a:lvl8pPr indent="-358902" lvl="7" marL="36576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8pPr>
            <a:lvl9pPr indent="-358902" lvl="8" marL="41148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9pPr>
          </a:lstStyle>
          <a:p/>
        </p:txBody>
      </p:sp>
      <p:sp>
        <p:nvSpPr>
          <p:cNvPr id="61" name="Google Shape;61;p9"/>
          <p:cNvSpPr txBox="1"/>
          <p:nvPr>
            <p:ph type="title"/>
          </p:nvPr>
        </p:nvSpPr>
        <p:spPr>
          <a:xfrm>
            <a:off x="3" y="553500"/>
            <a:ext cx="8532000" cy="342900"/>
          </a:xfrm>
          <a:prstGeom prst="rect">
            <a:avLst/>
          </a:prstGeom>
          <a:noFill/>
          <a:ln>
            <a:noFill/>
          </a:ln>
        </p:spPr>
        <p:txBody>
          <a:bodyPr anchorCtr="0" anchor="t" bIns="45700" lIns="91425" spcFirstLastPara="1" rIns="91425" wrap="square" tIns="50800">
            <a:noAutofit/>
          </a:bodyPr>
          <a:lstStyle>
            <a:lvl1pPr lvl="0" marR="0" rtl="0" algn="l">
              <a:lnSpc>
                <a:spcPct val="100000"/>
              </a:lnSpc>
              <a:spcBef>
                <a:spcPts val="0"/>
              </a:spcBef>
              <a:spcAft>
                <a:spcPts val="0"/>
              </a:spcAft>
              <a:buSzPts val="1400"/>
              <a:buNone/>
              <a:defRPr b="1" i="0" sz="2215" u="none" cap="none" strike="noStrike">
                <a:solidFill>
                  <a:srgbClr val="000000"/>
                </a:solidFill>
                <a:latin typeface="Lucida Sans"/>
                <a:ea typeface="Lucida Sans"/>
                <a:cs typeface="Lucida Sans"/>
                <a:sym typeface="Lucida Sans"/>
              </a:defRPr>
            </a:lvl1pPr>
            <a:lvl2pPr lvl="1"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2pPr>
            <a:lvl3pPr lvl="2"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3pPr>
            <a:lvl4pPr lvl="3"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4pPr>
            <a:lvl5pPr lvl="4"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5pPr>
            <a:lvl6pPr lvl="5"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6pPr>
            <a:lvl7pPr lvl="6"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7pPr>
            <a:lvl8pPr lvl="7"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8pPr>
            <a:lvl9pPr lvl="8"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9pPr>
          </a:lstStyle>
          <a:p/>
        </p:txBody>
      </p:sp>
      <p:sp>
        <p:nvSpPr>
          <p:cNvPr id="62" name="Google Shape;62;p9"/>
          <p:cNvSpPr/>
          <p:nvPr>
            <p:ph idx="2" type="pic"/>
          </p:nvPr>
        </p:nvSpPr>
        <p:spPr>
          <a:xfrm>
            <a:off x="2" y="972000"/>
            <a:ext cx="9144000" cy="1028700"/>
          </a:xfrm>
          <a:prstGeom prst="rect">
            <a:avLst/>
          </a:prstGeom>
          <a:solidFill>
            <a:schemeClr val="lt2">
              <a:alpha val="49803"/>
            </a:schemeClr>
          </a:solid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2052"/>
              <a:buFont typeface="Merriweather Sans"/>
              <a:buChar char="•"/>
              <a:defRPr b="0" i="0" sz="1200" u="none" cap="none" strike="noStrike">
                <a:solidFill>
                  <a:schemeClr val="lt2"/>
                </a:solidFill>
                <a:latin typeface="Lucida Sans"/>
                <a:ea typeface="Lucida Sans"/>
                <a:cs typeface="Lucida Sans"/>
                <a:sym typeface="Lucida Sans"/>
              </a:defRPr>
            </a:lvl1pPr>
            <a:lvl2pPr lvl="1"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2pPr>
            <a:lvl3pPr lvl="2"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3pPr>
            <a:lvl4pPr lvl="3"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4pPr>
            <a:lvl5pPr lvl="4"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5pPr>
            <a:lvl6pPr lvl="5"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6pPr>
            <a:lvl7pPr lvl="6"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7pPr>
            <a:lvl8pPr lvl="7"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8pPr>
            <a:lvl9pPr lvl="8"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9pPr>
          </a:lstStyle>
          <a:p/>
        </p:txBody>
      </p:sp>
      <p:sp>
        <p:nvSpPr>
          <p:cNvPr id="63" name="Google Shape;63;p9"/>
          <p:cNvSpPr txBox="1"/>
          <p:nvPr>
            <p:ph idx="11" type="ftr"/>
          </p:nvPr>
        </p:nvSpPr>
        <p:spPr>
          <a:xfrm>
            <a:off x="5364088" y="1"/>
            <a:ext cx="3086100" cy="130800"/>
          </a:xfrm>
          <a:prstGeom prst="rect">
            <a:avLst/>
          </a:prstGeom>
          <a:noFill/>
          <a:ln>
            <a:noFill/>
          </a:ln>
        </p:spPr>
        <p:txBody>
          <a:bodyPr anchorCtr="0" anchor="t" bIns="0" lIns="91425" spcFirstLastPara="1" rIns="0"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enutzerdefiniertes Layout">
  <p:cSld name="2_Benutzerdefiniertes Layout">
    <p:spTree>
      <p:nvGrpSpPr>
        <p:cNvPr id="65" name="Shape 65"/>
        <p:cNvGrpSpPr/>
        <p:nvPr/>
      </p:nvGrpSpPr>
      <p:grpSpPr>
        <a:xfrm>
          <a:off x="0" y="0"/>
          <a:ext cx="0" cy="0"/>
          <a:chOff x="0" y="0"/>
          <a:chExt cx="0" cy="0"/>
        </a:xfrm>
      </p:grpSpPr>
      <p:sp>
        <p:nvSpPr>
          <p:cNvPr id="66" name="Google Shape;66;p10"/>
          <p:cNvSpPr txBox="1"/>
          <p:nvPr>
            <p:ph idx="1" type="body"/>
          </p:nvPr>
        </p:nvSpPr>
        <p:spPr>
          <a:xfrm>
            <a:off x="2" y="3429000"/>
            <a:ext cx="8532000" cy="1026000"/>
          </a:xfrm>
          <a:prstGeom prst="rect">
            <a:avLst/>
          </a:prstGeom>
          <a:noFill/>
          <a:ln>
            <a:noFill/>
          </a:ln>
        </p:spPr>
        <p:txBody>
          <a:bodyPr anchorCtr="0" anchor="t" bIns="45700" lIns="254000" spcFirstLastPara="1" rIns="91425" wrap="square" tIns="45700">
            <a:noAutofit/>
          </a:bodyPr>
          <a:lstStyle>
            <a:lvl1pPr indent="-386905" lvl="0" marL="457200" marR="0" rtl="0" algn="l">
              <a:lnSpc>
                <a:spcPct val="100000"/>
              </a:lnSpc>
              <a:spcBef>
                <a:spcPts val="0"/>
              </a:spcBef>
              <a:spcAft>
                <a:spcPts val="0"/>
              </a:spcAft>
              <a:buClr>
                <a:srgbClr val="000000"/>
              </a:buClr>
              <a:buSzPts val="2493"/>
              <a:buFont typeface="Arial"/>
              <a:buChar char="•"/>
              <a:defRPr b="0" i="0" sz="1662" u="none" cap="none" strike="noStrike">
                <a:solidFill>
                  <a:srgbClr val="000000"/>
                </a:solidFill>
                <a:latin typeface="Lucida Sans"/>
                <a:ea typeface="Lucida Sans"/>
                <a:cs typeface="Lucida Sans"/>
                <a:sym typeface="Lucida Sans"/>
              </a:defRPr>
            </a:lvl1pPr>
            <a:lvl2pPr indent="-369284" lvl="1" marL="914400" marR="0" rtl="0" algn="l">
              <a:lnSpc>
                <a:spcPct val="100000"/>
              </a:lnSpc>
              <a:spcBef>
                <a:spcPts val="0"/>
              </a:spcBef>
              <a:spcAft>
                <a:spcPts val="0"/>
              </a:spcAft>
              <a:buClr>
                <a:srgbClr val="000000"/>
              </a:buClr>
              <a:buSzPts val="2216"/>
              <a:buFont typeface="Noto Sans Symbols"/>
              <a:buChar char="−"/>
              <a:defRPr b="0" i="0" sz="1477" u="none" cap="none" strike="noStrike">
                <a:solidFill>
                  <a:srgbClr val="000000"/>
                </a:solidFill>
                <a:latin typeface="Lucida Sans"/>
                <a:ea typeface="Lucida Sans"/>
                <a:cs typeface="Lucida Sans"/>
                <a:sym typeface="Lucida Sans"/>
              </a:defRPr>
            </a:lvl2pPr>
            <a:lvl3pPr indent="-386905" lvl="2" marL="1371600" marR="0" rtl="0" algn="l">
              <a:lnSpc>
                <a:spcPct val="150000"/>
              </a:lnSpc>
              <a:spcBef>
                <a:spcPts val="0"/>
              </a:spcBef>
              <a:spcAft>
                <a:spcPts val="0"/>
              </a:spcAft>
              <a:buClr>
                <a:schemeClr val="accent3"/>
              </a:buClr>
              <a:buSzPts val="2493"/>
              <a:buFont typeface="Arial"/>
              <a:buChar char="•"/>
              <a:defRPr b="0" i="0" sz="1662" u="none" cap="none" strike="noStrike">
                <a:solidFill>
                  <a:schemeClr val="accent3"/>
                </a:solidFill>
                <a:latin typeface="Lucida Sans"/>
                <a:ea typeface="Lucida Sans"/>
                <a:cs typeface="Lucida Sans"/>
                <a:sym typeface="Lucida Sans"/>
              </a:defRPr>
            </a:lvl3pPr>
            <a:lvl4pPr indent="-386905" lvl="3" marL="1828800" marR="0" rtl="0" algn="l">
              <a:lnSpc>
                <a:spcPct val="150000"/>
              </a:lnSpc>
              <a:spcBef>
                <a:spcPts val="0"/>
              </a:spcBef>
              <a:spcAft>
                <a:spcPts val="0"/>
              </a:spcAft>
              <a:buClr>
                <a:schemeClr val="accent3"/>
              </a:buClr>
              <a:buSzPts val="2493"/>
              <a:buFont typeface="Arial"/>
              <a:buChar char="•"/>
              <a:defRPr b="0" i="0" sz="1662" u="none" cap="none" strike="noStrike">
                <a:solidFill>
                  <a:schemeClr val="accent3"/>
                </a:solidFill>
                <a:latin typeface="Lucida Sans"/>
                <a:ea typeface="Lucida Sans"/>
                <a:cs typeface="Lucida Sans"/>
                <a:sym typeface="Lucida Sans"/>
              </a:defRPr>
            </a:lvl4pPr>
            <a:lvl5pPr indent="-386905" lvl="4" marL="2286000" marR="0" rtl="0" algn="l">
              <a:lnSpc>
                <a:spcPct val="150000"/>
              </a:lnSpc>
              <a:spcBef>
                <a:spcPts val="0"/>
              </a:spcBef>
              <a:spcAft>
                <a:spcPts val="0"/>
              </a:spcAft>
              <a:buClr>
                <a:schemeClr val="accent3"/>
              </a:buClr>
              <a:buSzPts val="2493"/>
              <a:buFont typeface="Arial"/>
              <a:buChar char="•"/>
              <a:defRPr b="0" i="0" sz="1662" u="none" cap="none" strike="noStrike">
                <a:solidFill>
                  <a:schemeClr val="accent3"/>
                </a:solidFill>
                <a:latin typeface="Lucida Sans"/>
                <a:ea typeface="Lucida Sans"/>
                <a:cs typeface="Lucida Sans"/>
                <a:sym typeface="Lucida Sans"/>
              </a:defRPr>
            </a:lvl5pPr>
            <a:lvl6pPr indent="-358901" lvl="5" marL="27432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6pPr>
            <a:lvl7pPr indent="-358901" lvl="6" marL="32004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7pPr>
            <a:lvl8pPr indent="-358902" lvl="7" marL="36576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8pPr>
            <a:lvl9pPr indent="-358902" lvl="8" marL="4114800"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9pPr>
          </a:lstStyle>
          <a:p/>
        </p:txBody>
      </p:sp>
      <p:sp>
        <p:nvSpPr>
          <p:cNvPr id="67" name="Google Shape;67;p10"/>
          <p:cNvSpPr txBox="1"/>
          <p:nvPr>
            <p:ph type="title"/>
          </p:nvPr>
        </p:nvSpPr>
        <p:spPr>
          <a:xfrm>
            <a:off x="3" y="553500"/>
            <a:ext cx="8532000" cy="342900"/>
          </a:xfrm>
          <a:prstGeom prst="rect">
            <a:avLst/>
          </a:prstGeom>
          <a:noFill/>
          <a:ln>
            <a:noFill/>
          </a:ln>
        </p:spPr>
        <p:txBody>
          <a:bodyPr anchorCtr="0" anchor="t" bIns="45700" lIns="91425" spcFirstLastPara="1" rIns="91425" wrap="square" tIns="50800">
            <a:noAutofit/>
          </a:bodyPr>
          <a:lstStyle>
            <a:lvl1pPr lvl="0" marR="0" rtl="0" algn="l">
              <a:lnSpc>
                <a:spcPct val="100000"/>
              </a:lnSpc>
              <a:spcBef>
                <a:spcPts val="0"/>
              </a:spcBef>
              <a:spcAft>
                <a:spcPts val="0"/>
              </a:spcAft>
              <a:buSzPts val="1400"/>
              <a:buNone/>
              <a:defRPr b="1" i="0" sz="2215" u="none" cap="none" strike="noStrike">
                <a:solidFill>
                  <a:srgbClr val="000000"/>
                </a:solidFill>
                <a:latin typeface="Lucida Sans"/>
                <a:ea typeface="Lucida Sans"/>
                <a:cs typeface="Lucida Sans"/>
                <a:sym typeface="Lucida Sans"/>
              </a:defRPr>
            </a:lvl1pPr>
            <a:lvl2pPr lvl="1"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2pPr>
            <a:lvl3pPr lvl="2"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3pPr>
            <a:lvl4pPr lvl="3"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4pPr>
            <a:lvl5pPr lvl="4"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5pPr>
            <a:lvl6pPr lvl="5"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6pPr>
            <a:lvl7pPr lvl="6"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7pPr>
            <a:lvl8pPr lvl="7"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8pPr>
            <a:lvl9pPr lvl="8" marR="0" rtl="0" algn="l">
              <a:lnSpc>
                <a:spcPct val="120000"/>
              </a:lnSpc>
              <a:spcBef>
                <a:spcPts val="0"/>
              </a:spcBef>
              <a:spcAft>
                <a:spcPts val="0"/>
              </a:spcAft>
              <a:buSzPts val="1400"/>
              <a:buNone/>
              <a:defRPr b="0" i="0" sz="1200" u="none" cap="none" strike="noStrike">
                <a:solidFill>
                  <a:schemeClr val="dk1"/>
                </a:solidFill>
                <a:latin typeface="Merriweather Sans"/>
                <a:ea typeface="Merriweather Sans"/>
                <a:cs typeface="Merriweather Sans"/>
                <a:sym typeface="Merriweather Sans"/>
              </a:defRPr>
            </a:lvl9pPr>
          </a:lstStyle>
          <a:p/>
        </p:txBody>
      </p:sp>
      <p:sp>
        <p:nvSpPr>
          <p:cNvPr id="68" name="Google Shape;68;p10"/>
          <p:cNvSpPr/>
          <p:nvPr>
            <p:ph idx="2" type="pic"/>
          </p:nvPr>
        </p:nvSpPr>
        <p:spPr>
          <a:xfrm>
            <a:off x="0" y="972000"/>
            <a:ext cx="9144000" cy="2400300"/>
          </a:xfrm>
          <a:prstGeom prst="rect">
            <a:avLst/>
          </a:prstGeom>
          <a:solidFill>
            <a:schemeClr val="lt2">
              <a:alpha val="49803"/>
            </a:schemeClr>
          </a:solid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2052"/>
              <a:buFont typeface="Merriweather Sans"/>
              <a:buChar char="•"/>
              <a:defRPr b="0" i="0" sz="1200" u="none" cap="none" strike="noStrike">
                <a:solidFill>
                  <a:schemeClr val="lt2"/>
                </a:solidFill>
                <a:latin typeface="Lucida Sans"/>
                <a:ea typeface="Lucida Sans"/>
                <a:cs typeface="Lucida Sans"/>
                <a:sym typeface="Lucida Sans"/>
              </a:defRPr>
            </a:lvl1pPr>
            <a:lvl2pPr lvl="1"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2pPr>
            <a:lvl3pPr lvl="2"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3pPr>
            <a:lvl4pPr lvl="3"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4pPr>
            <a:lvl5pPr lvl="4"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5pPr>
            <a:lvl6pPr lvl="5"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6pPr>
            <a:lvl7pPr lvl="6"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7pPr>
            <a:lvl8pPr lvl="7"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8pPr>
            <a:lvl9pPr lvl="8" marR="0" rtl="0" algn="l">
              <a:spcBef>
                <a:spcPts val="0"/>
              </a:spcBef>
              <a:spcAft>
                <a:spcPts val="0"/>
              </a:spcAft>
              <a:buClr>
                <a:schemeClr val="lt1"/>
              </a:buClr>
              <a:buSzPts val="2052"/>
              <a:buFont typeface="Merriweather Sans"/>
              <a:buChar char="•"/>
              <a:defRPr b="0" i="0" sz="1200" u="none" cap="none" strike="noStrike">
                <a:solidFill>
                  <a:schemeClr val="lt1"/>
                </a:solidFill>
                <a:latin typeface="Lucida Sans"/>
                <a:ea typeface="Lucida Sans"/>
                <a:cs typeface="Lucida Sans"/>
                <a:sym typeface="Lucida Sans"/>
              </a:defRPr>
            </a:lvl9pPr>
          </a:lstStyle>
          <a:p/>
        </p:txBody>
      </p:sp>
      <p:sp>
        <p:nvSpPr>
          <p:cNvPr id="69" name="Google Shape;69;p10"/>
          <p:cNvSpPr txBox="1"/>
          <p:nvPr>
            <p:ph idx="11" type="ftr"/>
          </p:nvPr>
        </p:nvSpPr>
        <p:spPr>
          <a:xfrm>
            <a:off x="5364088" y="1"/>
            <a:ext cx="3086100" cy="130800"/>
          </a:xfrm>
          <a:prstGeom prst="rect">
            <a:avLst/>
          </a:prstGeom>
          <a:noFill/>
          <a:ln>
            <a:noFill/>
          </a:ln>
        </p:spPr>
        <p:txBody>
          <a:bodyPr anchorCtr="0" anchor="t" bIns="0" lIns="91425" spcFirstLastPara="1" rIns="0"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descr="005_INF_001.jpg" id="6" name="Google Shape;6;p1"/>
          <p:cNvPicPr preferRelativeResize="0"/>
          <p:nvPr/>
        </p:nvPicPr>
        <p:blipFill rotWithShape="1">
          <a:blip r:embed="rId1">
            <a:alphaModFix/>
          </a:blip>
          <a:srcRect b="0" l="0" r="0" t="0"/>
          <a:stretch/>
        </p:blipFill>
        <p:spPr>
          <a:xfrm>
            <a:off x="0" y="1191"/>
            <a:ext cx="6858000" cy="5143500"/>
          </a:xfrm>
          <a:prstGeom prst="rect">
            <a:avLst/>
          </a:prstGeom>
          <a:noFill/>
          <a:ln>
            <a:noFill/>
          </a:ln>
        </p:spPr>
      </p:pic>
      <p:cxnSp>
        <p:nvCxnSpPr>
          <p:cNvPr id="7" name="Google Shape;7;p1"/>
          <p:cNvCxnSpPr/>
          <p:nvPr/>
        </p:nvCxnSpPr>
        <p:spPr>
          <a:xfrm>
            <a:off x="-990600" y="3258741"/>
            <a:ext cx="11220300" cy="1200"/>
          </a:xfrm>
          <a:prstGeom prst="straightConnector1">
            <a:avLst/>
          </a:prstGeom>
          <a:noFill/>
          <a:ln cap="flat" cmpd="sng" w="9525">
            <a:solidFill>
              <a:schemeClr val="accent3"/>
            </a:solidFill>
            <a:prstDash val="solid"/>
            <a:round/>
            <a:headEnd len="sm" w="sm" type="none"/>
            <a:tailEnd len="sm" w="sm" type="none"/>
          </a:ln>
        </p:spPr>
      </p:cxnSp>
      <p:cxnSp>
        <p:nvCxnSpPr>
          <p:cNvPr id="8" name="Google Shape;8;p1"/>
          <p:cNvCxnSpPr/>
          <p:nvPr/>
        </p:nvCxnSpPr>
        <p:spPr>
          <a:xfrm>
            <a:off x="-990600" y="1201341"/>
            <a:ext cx="11220300" cy="1200"/>
          </a:xfrm>
          <a:prstGeom prst="straightConnector1">
            <a:avLst/>
          </a:prstGeom>
          <a:noFill/>
          <a:ln cap="flat" cmpd="sng" w="9525">
            <a:solidFill>
              <a:schemeClr val="accent3"/>
            </a:solidFill>
            <a:prstDash val="solid"/>
            <a:round/>
            <a:headEnd len="sm" w="sm" type="none"/>
            <a:tailEnd len="sm" w="sm" type="none"/>
          </a:ln>
        </p:spPr>
      </p:cxnSp>
      <p:cxnSp>
        <p:nvCxnSpPr>
          <p:cNvPr id="9" name="Google Shape;9;p1"/>
          <p:cNvCxnSpPr/>
          <p:nvPr/>
        </p:nvCxnSpPr>
        <p:spPr>
          <a:xfrm>
            <a:off x="-990600" y="2571750"/>
            <a:ext cx="11220300" cy="1200"/>
          </a:xfrm>
          <a:prstGeom prst="straightConnector1">
            <a:avLst/>
          </a:prstGeom>
          <a:noFill/>
          <a:ln cap="flat" cmpd="sng" w="9525">
            <a:solidFill>
              <a:schemeClr val="accent3"/>
            </a:solidFill>
            <a:prstDash val="solid"/>
            <a:round/>
            <a:headEnd len="sm" w="sm" type="none"/>
            <a:tailEnd len="sm" w="sm" type="none"/>
          </a:ln>
        </p:spPr>
      </p:cxnSp>
      <p:cxnSp>
        <p:nvCxnSpPr>
          <p:cNvPr id="10" name="Google Shape;10;p1"/>
          <p:cNvCxnSpPr/>
          <p:nvPr/>
        </p:nvCxnSpPr>
        <p:spPr>
          <a:xfrm>
            <a:off x="-990600" y="3599259"/>
            <a:ext cx="11220300" cy="1200"/>
          </a:xfrm>
          <a:prstGeom prst="straightConnector1">
            <a:avLst/>
          </a:prstGeom>
          <a:noFill/>
          <a:ln cap="flat" cmpd="sng" w="9525">
            <a:solidFill>
              <a:schemeClr val="accent3"/>
            </a:solidFill>
            <a:prstDash val="solid"/>
            <a:round/>
            <a:headEnd len="sm" w="sm" type="none"/>
            <a:tailEnd len="sm" w="sm" type="none"/>
          </a:ln>
        </p:spPr>
      </p:cxnSp>
      <p:cxnSp>
        <p:nvCxnSpPr>
          <p:cNvPr id="11" name="Google Shape;11;p1"/>
          <p:cNvCxnSpPr/>
          <p:nvPr/>
        </p:nvCxnSpPr>
        <p:spPr>
          <a:xfrm>
            <a:off x="-990600" y="1884759"/>
            <a:ext cx="11220300" cy="1200"/>
          </a:xfrm>
          <a:prstGeom prst="straightConnector1">
            <a:avLst/>
          </a:prstGeom>
          <a:noFill/>
          <a:ln cap="flat" cmpd="sng" w="9525">
            <a:solidFill>
              <a:schemeClr val="accent3"/>
            </a:solidFill>
            <a:prstDash val="solid"/>
            <a:round/>
            <a:headEnd len="sm" w="sm" type="none"/>
            <a:tailEnd len="sm" w="sm" type="none"/>
          </a:ln>
        </p:spPr>
      </p:cxnSp>
      <p:cxnSp>
        <p:nvCxnSpPr>
          <p:cNvPr id="12" name="Google Shape;12;p1"/>
          <p:cNvCxnSpPr/>
          <p:nvPr/>
        </p:nvCxnSpPr>
        <p:spPr>
          <a:xfrm>
            <a:off x="-990600" y="858441"/>
            <a:ext cx="11220300" cy="1200"/>
          </a:xfrm>
          <a:prstGeom prst="straightConnector1">
            <a:avLst/>
          </a:prstGeom>
          <a:noFill/>
          <a:ln cap="flat" cmpd="sng" w="9525">
            <a:solidFill>
              <a:schemeClr val="accent3"/>
            </a:solidFill>
            <a:prstDash val="solid"/>
            <a:round/>
            <a:headEnd len="sm" w="sm" type="none"/>
            <a:tailEnd len="sm" w="sm" type="none"/>
          </a:ln>
        </p:spPr>
      </p:cxnSp>
      <p:cxnSp>
        <p:nvCxnSpPr>
          <p:cNvPr id="13" name="Google Shape;13;p1"/>
          <p:cNvCxnSpPr/>
          <p:nvPr/>
        </p:nvCxnSpPr>
        <p:spPr>
          <a:xfrm>
            <a:off x="-990600" y="515541"/>
            <a:ext cx="11220300" cy="1200"/>
          </a:xfrm>
          <a:prstGeom prst="straightConnector1">
            <a:avLst/>
          </a:prstGeom>
          <a:noFill/>
          <a:ln cap="flat" cmpd="sng" w="9525">
            <a:solidFill>
              <a:schemeClr val="accent3"/>
            </a:solidFill>
            <a:prstDash val="solid"/>
            <a:round/>
            <a:headEnd len="sm" w="sm" type="none"/>
            <a:tailEnd len="sm" w="sm" type="none"/>
          </a:ln>
        </p:spPr>
      </p:cxnSp>
      <p:cxnSp>
        <p:nvCxnSpPr>
          <p:cNvPr id="14" name="Google Shape;14;p1"/>
          <p:cNvCxnSpPr/>
          <p:nvPr/>
        </p:nvCxnSpPr>
        <p:spPr>
          <a:xfrm>
            <a:off x="8537575" y="13590"/>
            <a:ext cx="0" cy="114300"/>
          </a:xfrm>
          <a:prstGeom prst="straightConnector1">
            <a:avLst/>
          </a:prstGeom>
          <a:noFill/>
          <a:ln cap="flat" cmpd="sng" w="12700">
            <a:solidFill>
              <a:schemeClr val="dk1"/>
            </a:solidFill>
            <a:prstDash val="solid"/>
            <a:round/>
            <a:headEnd len="med" w="med" type="none"/>
            <a:tailEnd len="med" w="med" type="none"/>
          </a:ln>
        </p:spPr>
      </p:cxnSp>
      <p:sp>
        <p:nvSpPr>
          <p:cNvPr id="15" name="Google Shape;15;p1"/>
          <p:cNvSpPr txBox="1"/>
          <p:nvPr/>
        </p:nvSpPr>
        <p:spPr>
          <a:xfrm>
            <a:off x="5724129" y="219707"/>
            <a:ext cx="2019300" cy="205800"/>
          </a:xfrm>
          <a:prstGeom prst="rect">
            <a:avLst/>
          </a:prstGeom>
          <a:noFill/>
          <a:ln>
            <a:noFill/>
          </a:ln>
        </p:spPr>
        <p:txBody>
          <a:bodyPr anchorCtr="0" anchor="t" bIns="0" lIns="91425" spcFirstLastPara="1" rIns="0" wrap="square" tIns="46875">
            <a:noAutofit/>
          </a:bodyPr>
          <a:lstStyle/>
          <a:p>
            <a:pPr indent="0" lvl="0" marL="0" marR="0" rtl="0" algn="r">
              <a:spcBef>
                <a:spcPts val="0"/>
              </a:spcBef>
              <a:spcAft>
                <a:spcPts val="0"/>
              </a:spcAft>
              <a:buNone/>
            </a:pPr>
            <a:r>
              <a:rPr b="0" i="0" lang="en" sz="738" u="none" cap="none" strike="noStrike">
                <a:solidFill>
                  <a:schemeClr val="dk1"/>
                </a:solidFill>
                <a:latin typeface="Lucida Sans"/>
                <a:ea typeface="Lucida Sans"/>
                <a:cs typeface="Lucida Sans"/>
                <a:sym typeface="Lucida Sans"/>
              </a:rPr>
              <a:t>Institut IKS</a:t>
            </a:r>
            <a:endParaRPr/>
          </a:p>
          <a:p>
            <a:pPr indent="0" lvl="0" marL="0" marR="0" rtl="0" algn="r">
              <a:spcBef>
                <a:spcPts val="0"/>
              </a:spcBef>
              <a:spcAft>
                <a:spcPts val="0"/>
              </a:spcAft>
              <a:buNone/>
            </a:pPr>
            <a:r>
              <a:rPr b="0" i="0" lang="en" sz="738" u="none" cap="none" strike="noStrike">
                <a:solidFill>
                  <a:schemeClr val="dk1"/>
                </a:solidFill>
                <a:latin typeface="Lucida Sans"/>
                <a:ea typeface="Lucida Sans"/>
                <a:cs typeface="Lucida Sans"/>
                <a:sym typeface="Lucida Sans"/>
              </a:rPr>
              <a:t>Prof. Dr. David Hausheer</a:t>
            </a:r>
            <a:endParaRPr/>
          </a:p>
        </p:txBody>
      </p:sp>
      <p:cxnSp>
        <p:nvCxnSpPr>
          <p:cNvPr id="16" name="Google Shape;16;p1"/>
          <p:cNvCxnSpPr/>
          <p:nvPr/>
        </p:nvCxnSpPr>
        <p:spPr>
          <a:xfrm>
            <a:off x="8537575" y="0"/>
            <a:ext cx="0" cy="114300"/>
          </a:xfrm>
          <a:prstGeom prst="straightConnector1">
            <a:avLst/>
          </a:prstGeom>
          <a:noFill/>
          <a:ln cap="flat" cmpd="sng" w="12700">
            <a:solidFill>
              <a:schemeClr val="dk1"/>
            </a:solidFill>
            <a:prstDash val="solid"/>
            <a:round/>
            <a:headEnd len="med" w="med" type="none"/>
            <a:tailEnd len="med" w="med" type="none"/>
          </a:ln>
        </p:spPr>
      </p:cxnSp>
      <p:sp>
        <p:nvSpPr>
          <p:cNvPr id="17" name="Google Shape;17;p1"/>
          <p:cNvSpPr txBox="1"/>
          <p:nvPr>
            <p:ph idx="11" type="ftr"/>
          </p:nvPr>
        </p:nvSpPr>
        <p:spPr>
          <a:xfrm>
            <a:off x="5364088" y="1"/>
            <a:ext cx="3086100" cy="130800"/>
          </a:xfrm>
          <a:prstGeom prst="rect">
            <a:avLst/>
          </a:prstGeom>
          <a:noFill/>
          <a:ln>
            <a:noFill/>
          </a:ln>
        </p:spPr>
        <p:txBody>
          <a:bodyPr anchorCtr="0" anchor="t" bIns="0" lIns="91425" spcFirstLastPara="1" rIns="0" wrap="square" tIns="50800">
            <a:noAutofit/>
          </a:bodyPr>
          <a:lstStyle>
            <a:lvl1pPr lvl="0" marR="0" rtl="0" algn="l">
              <a:spcBef>
                <a:spcPts val="0"/>
              </a:spcBef>
              <a:spcAft>
                <a:spcPts val="0"/>
              </a:spcAft>
              <a:buSzPts val="1400"/>
              <a:buNone/>
              <a:defRPr b="1" i="0" sz="800" u="none" cap="none" strike="noStrike">
                <a:solidFill>
                  <a:schemeClr val="dk1"/>
                </a:solidFill>
                <a:latin typeface="Lucida Sans"/>
                <a:ea typeface="Lucida Sans"/>
                <a:cs typeface="Lucida Sans"/>
                <a:sym typeface="Lucida San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1"/>
          <p:cNvSpPr txBox="1"/>
          <p:nvPr>
            <p:ph idx="12" type="sldNum"/>
          </p:nvPr>
        </p:nvSpPr>
        <p:spPr>
          <a:xfrm>
            <a:off x="8537575" y="1"/>
            <a:ext cx="546900" cy="130800"/>
          </a:xfrm>
          <a:prstGeom prst="rect">
            <a:avLst/>
          </a:prstGeom>
          <a:noFill/>
          <a:ln>
            <a:noFill/>
          </a:ln>
        </p:spPr>
        <p:txBody>
          <a:bodyPr anchorCtr="0" anchor="t" bIns="0" lIns="91425" spcFirstLastPara="1" rIns="91425" wrap="square" tIns="50800">
            <a:noAutofit/>
          </a:bodyPr>
          <a:lstStyle>
            <a:lvl1pPr indent="0" lvl="0" marL="0" marR="0" rtl="0" algn="l">
              <a:spcBef>
                <a:spcPts val="0"/>
              </a:spcBef>
              <a:spcAft>
                <a:spcPts val="0"/>
              </a:spcAft>
              <a:buNone/>
              <a:defRPr b="1" i="0" sz="800" u="none" cap="none" strike="noStrike">
                <a:solidFill>
                  <a:schemeClr val="dk1"/>
                </a:solidFill>
                <a:latin typeface="Lucida Sans"/>
                <a:ea typeface="Lucida Sans"/>
                <a:cs typeface="Lucida Sans"/>
                <a:sym typeface="Lucida Sans"/>
              </a:defRPr>
            </a:lvl1pPr>
            <a:lvl2pPr indent="0" lvl="1" marL="0" marR="0" rtl="0" algn="l">
              <a:spcBef>
                <a:spcPts val="0"/>
              </a:spcBef>
              <a:spcAft>
                <a:spcPts val="0"/>
              </a:spcAft>
              <a:buNone/>
              <a:defRPr b="1" i="0" sz="800" u="none" cap="none" strike="noStrike">
                <a:solidFill>
                  <a:schemeClr val="dk1"/>
                </a:solidFill>
                <a:latin typeface="Lucida Sans"/>
                <a:ea typeface="Lucida Sans"/>
                <a:cs typeface="Lucida Sans"/>
                <a:sym typeface="Lucida Sans"/>
              </a:defRPr>
            </a:lvl2pPr>
            <a:lvl3pPr indent="0" lvl="2" marL="0" marR="0" rtl="0" algn="l">
              <a:spcBef>
                <a:spcPts val="0"/>
              </a:spcBef>
              <a:spcAft>
                <a:spcPts val="0"/>
              </a:spcAft>
              <a:buNone/>
              <a:defRPr b="1" i="0" sz="800" u="none" cap="none" strike="noStrike">
                <a:solidFill>
                  <a:schemeClr val="dk1"/>
                </a:solidFill>
                <a:latin typeface="Lucida Sans"/>
                <a:ea typeface="Lucida Sans"/>
                <a:cs typeface="Lucida Sans"/>
                <a:sym typeface="Lucida Sans"/>
              </a:defRPr>
            </a:lvl3pPr>
            <a:lvl4pPr indent="0" lvl="3" marL="0" marR="0" rtl="0" algn="l">
              <a:spcBef>
                <a:spcPts val="0"/>
              </a:spcBef>
              <a:spcAft>
                <a:spcPts val="0"/>
              </a:spcAft>
              <a:buNone/>
              <a:defRPr b="1" i="0" sz="800" u="none" cap="none" strike="noStrike">
                <a:solidFill>
                  <a:schemeClr val="dk1"/>
                </a:solidFill>
                <a:latin typeface="Lucida Sans"/>
                <a:ea typeface="Lucida Sans"/>
                <a:cs typeface="Lucida Sans"/>
                <a:sym typeface="Lucida Sans"/>
              </a:defRPr>
            </a:lvl4pPr>
            <a:lvl5pPr indent="0" lvl="4" marL="0" marR="0" rtl="0" algn="l">
              <a:spcBef>
                <a:spcPts val="0"/>
              </a:spcBef>
              <a:spcAft>
                <a:spcPts val="0"/>
              </a:spcAft>
              <a:buNone/>
              <a:defRPr b="1" i="0" sz="800" u="none" cap="none" strike="noStrike">
                <a:solidFill>
                  <a:schemeClr val="dk1"/>
                </a:solidFill>
                <a:latin typeface="Lucida Sans"/>
                <a:ea typeface="Lucida Sans"/>
                <a:cs typeface="Lucida Sans"/>
                <a:sym typeface="Lucida Sans"/>
              </a:defRPr>
            </a:lvl5pPr>
            <a:lvl6pPr indent="0" lvl="5" marL="0" marR="0" rtl="0" algn="l">
              <a:spcBef>
                <a:spcPts val="0"/>
              </a:spcBef>
              <a:spcAft>
                <a:spcPts val="0"/>
              </a:spcAft>
              <a:buNone/>
              <a:defRPr b="1" i="0" sz="800" u="none" cap="none" strike="noStrike">
                <a:solidFill>
                  <a:schemeClr val="dk1"/>
                </a:solidFill>
                <a:latin typeface="Lucida Sans"/>
                <a:ea typeface="Lucida Sans"/>
                <a:cs typeface="Lucida Sans"/>
                <a:sym typeface="Lucida Sans"/>
              </a:defRPr>
            </a:lvl6pPr>
            <a:lvl7pPr indent="0" lvl="6" marL="0" marR="0" rtl="0" algn="l">
              <a:spcBef>
                <a:spcPts val="0"/>
              </a:spcBef>
              <a:spcAft>
                <a:spcPts val="0"/>
              </a:spcAft>
              <a:buNone/>
              <a:defRPr b="1" i="0" sz="800" u="none" cap="none" strike="noStrike">
                <a:solidFill>
                  <a:schemeClr val="dk1"/>
                </a:solidFill>
                <a:latin typeface="Lucida Sans"/>
                <a:ea typeface="Lucida Sans"/>
                <a:cs typeface="Lucida Sans"/>
                <a:sym typeface="Lucida Sans"/>
              </a:defRPr>
            </a:lvl7pPr>
            <a:lvl8pPr indent="0" lvl="7" marL="0" marR="0" rtl="0" algn="l">
              <a:spcBef>
                <a:spcPts val="0"/>
              </a:spcBef>
              <a:spcAft>
                <a:spcPts val="0"/>
              </a:spcAft>
              <a:buNone/>
              <a:defRPr b="1" i="0" sz="800" u="none" cap="none" strike="noStrike">
                <a:solidFill>
                  <a:schemeClr val="dk1"/>
                </a:solidFill>
                <a:latin typeface="Lucida Sans"/>
                <a:ea typeface="Lucida Sans"/>
                <a:cs typeface="Lucida Sans"/>
                <a:sym typeface="Lucida Sans"/>
              </a:defRPr>
            </a:lvl8pPr>
            <a:lvl9pPr indent="0" lvl="8" marL="0" marR="0" rtl="0" algn="l">
              <a:spcBef>
                <a:spcPts val="0"/>
              </a:spcBef>
              <a:spcAft>
                <a:spcPts val="0"/>
              </a:spcAft>
              <a:buNone/>
              <a:defRPr b="1" i="0" sz="800" u="none" cap="none" strike="noStrike">
                <a:solidFill>
                  <a:schemeClr val="dk1"/>
                </a:solidFill>
                <a:latin typeface="Lucida Sans"/>
                <a:ea typeface="Lucida Sans"/>
                <a:cs typeface="Lucida Sans"/>
                <a:sym typeface="Lucida Sans"/>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8.jpg"/><Relationship Id="rId8"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title"/>
          </p:nvPr>
        </p:nvSpPr>
        <p:spPr>
          <a:xfrm>
            <a:off x="140375" y="1608550"/>
            <a:ext cx="8557200" cy="1538400"/>
          </a:xfrm>
          <a:prstGeom prst="rect">
            <a:avLst/>
          </a:prstGeom>
        </p:spPr>
        <p:txBody>
          <a:bodyPr anchorCtr="0" anchor="ctr" bIns="45700" lIns="91425" spcFirstLastPara="1" rIns="91425" wrap="square" tIns="50800">
            <a:noAutofit/>
          </a:bodyPr>
          <a:lstStyle/>
          <a:p>
            <a:pPr indent="0" lvl="0" marL="0" rtl="0" algn="ctr">
              <a:spcBef>
                <a:spcPts val="0"/>
              </a:spcBef>
              <a:spcAft>
                <a:spcPts val="0"/>
              </a:spcAft>
              <a:buNone/>
            </a:pPr>
            <a:r>
              <a:rPr lang="en" sz="2800">
                <a:latin typeface="Trebuchet MS"/>
                <a:ea typeface="Trebuchet MS"/>
                <a:cs typeface="Trebuchet MS"/>
                <a:sym typeface="Trebuchet MS"/>
              </a:rPr>
              <a:t>IoT Based Smart Home Environment using SCION</a:t>
            </a:r>
            <a:endParaRPr sz="2800">
              <a:latin typeface="Trebuchet MS"/>
              <a:ea typeface="Trebuchet MS"/>
              <a:cs typeface="Trebuchet MS"/>
              <a:sym typeface="Trebuchet MS"/>
            </a:endParaRPr>
          </a:p>
          <a:p>
            <a:pPr indent="0" lvl="0" marL="0" rtl="0" algn="ctr">
              <a:spcBef>
                <a:spcPts val="0"/>
              </a:spcBef>
              <a:spcAft>
                <a:spcPts val="0"/>
              </a:spcAft>
              <a:buNone/>
            </a:pPr>
            <a:r>
              <a:rPr lang="en">
                <a:latin typeface="Trebuchet MS"/>
                <a:ea typeface="Trebuchet MS"/>
                <a:cs typeface="Trebuchet MS"/>
                <a:sym typeface="Trebuchet MS"/>
              </a:rPr>
              <a:t>Burglar detection with motion sensors using MQTT, data analysis and machine learning over SCION</a:t>
            </a:r>
            <a:endParaRPr>
              <a:latin typeface="Trebuchet MS"/>
              <a:ea typeface="Trebuchet MS"/>
              <a:cs typeface="Trebuchet MS"/>
              <a:sym typeface="Trebuchet MS"/>
            </a:endParaRPr>
          </a:p>
        </p:txBody>
      </p:sp>
      <p:sp>
        <p:nvSpPr>
          <p:cNvPr id="86" name="Google Shape;86;p13"/>
          <p:cNvSpPr txBox="1"/>
          <p:nvPr/>
        </p:nvSpPr>
        <p:spPr>
          <a:xfrm>
            <a:off x="5480000" y="3890225"/>
            <a:ext cx="33531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rebuchet MS"/>
                <a:ea typeface="Trebuchet MS"/>
                <a:cs typeface="Trebuchet MS"/>
                <a:sym typeface="Trebuchet MS"/>
              </a:rPr>
              <a:t>Team </a:t>
            </a:r>
            <a:endParaRPr>
              <a:solidFill>
                <a:srgbClr val="FFFFFF"/>
              </a:solidFill>
              <a:latin typeface="Trebuchet MS"/>
              <a:ea typeface="Trebuchet MS"/>
              <a:cs typeface="Trebuchet MS"/>
              <a:sym typeface="Trebuchet MS"/>
            </a:endParaRPr>
          </a:p>
          <a:p>
            <a:pPr indent="0" lvl="0" marL="0" rtl="0" algn="l">
              <a:spcBef>
                <a:spcPts val="0"/>
              </a:spcBef>
              <a:spcAft>
                <a:spcPts val="0"/>
              </a:spcAft>
              <a:buNone/>
            </a:pPr>
            <a:r>
              <a:rPr lang="en">
                <a:solidFill>
                  <a:srgbClr val="FFFFFF"/>
                </a:solidFill>
                <a:latin typeface="Trebuchet MS"/>
                <a:ea typeface="Trebuchet MS"/>
                <a:cs typeface="Trebuchet MS"/>
                <a:sym typeface="Trebuchet MS"/>
              </a:rPr>
              <a:t>Abhijith Remesh (221424)</a:t>
            </a:r>
            <a:endParaRPr>
              <a:solidFill>
                <a:srgbClr val="FFFFFF"/>
              </a:solidFill>
              <a:latin typeface="Trebuchet MS"/>
              <a:ea typeface="Trebuchet MS"/>
              <a:cs typeface="Trebuchet MS"/>
              <a:sym typeface="Trebuchet MS"/>
            </a:endParaRPr>
          </a:p>
          <a:p>
            <a:pPr indent="0" lvl="0" marL="0" rtl="0" algn="l">
              <a:spcBef>
                <a:spcPts val="0"/>
              </a:spcBef>
              <a:spcAft>
                <a:spcPts val="0"/>
              </a:spcAft>
              <a:buNone/>
            </a:pPr>
            <a:r>
              <a:rPr lang="en">
                <a:solidFill>
                  <a:srgbClr val="FFFFFF"/>
                </a:solidFill>
                <a:latin typeface="Trebuchet MS"/>
                <a:ea typeface="Trebuchet MS"/>
                <a:cs typeface="Trebuchet MS"/>
                <a:sym typeface="Trebuchet MS"/>
              </a:rPr>
              <a:t>Manish RamaChandran (221423)</a:t>
            </a:r>
            <a:endParaRPr>
              <a:solidFill>
                <a:srgbClr val="FFFFFF"/>
              </a:solidFill>
              <a:latin typeface="Trebuchet MS"/>
              <a:ea typeface="Trebuchet MS"/>
              <a:cs typeface="Trebuchet MS"/>
              <a:sym typeface="Trebuchet MS"/>
            </a:endParaRPr>
          </a:p>
        </p:txBody>
      </p:sp>
      <p:sp>
        <p:nvSpPr>
          <p:cNvPr id="87" name="Google Shape;87;p13"/>
          <p:cNvSpPr txBox="1"/>
          <p:nvPr/>
        </p:nvSpPr>
        <p:spPr>
          <a:xfrm>
            <a:off x="140375" y="3890225"/>
            <a:ext cx="2235900" cy="6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rebuchet MS"/>
                <a:ea typeface="Trebuchet MS"/>
                <a:cs typeface="Trebuchet MS"/>
                <a:sym typeface="Trebuchet MS"/>
              </a:rPr>
              <a:t>Guided by:</a:t>
            </a:r>
            <a:endParaRPr>
              <a:solidFill>
                <a:srgbClr val="FFFFFF"/>
              </a:solidFill>
              <a:latin typeface="Trebuchet MS"/>
              <a:ea typeface="Trebuchet MS"/>
              <a:cs typeface="Trebuchet MS"/>
              <a:sym typeface="Trebuchet MS"/>
            </a:endParaRPr>
          </a:p>
          <a:p>
            <a:pPr indent="0" lvl="0" marL="0" rtl="0" algn="l">
              <a:spcBef>
                <a:spcPts val="0"/>
              </a:spcBef>
              <a:spcAft>
                <a:spcPts val="0"/>
              </a:spcAft>
              <a:buNone/>
            </a:pPr>
            <a:r>
              <a:rPr lang="en">
                <a:solidFill>
                  <a:srgbClr val="FFFFFF"/>
                </a:solidFill>
                <a:latin typeface="Trebuchet MS"/>
                <a:ea typeface="Trebuchet MS"/>
                <a:cs typeface="Trebuchet MS"/>
                <a:sym typeface="Trebuchet MS"/>
              </a:rPr>
              <a:t>Prof. David Hausheer</a:t>
            </a:r>
            <a:endParaRPr>
              <a:solidFill>
                <a:srgbClr val="FFFFFF"/>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403175" y="718800"/>
            <a:ext cx="7682700" cy="79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u="sng">
                <a:latin typeface="Trebuchet MS"/>
                <a:ea typeface="Trebuchet MS"/>
                <a:cs typeface="Trebuchet MS"/>
                <a:sym typeface="Trebuchet MS"/>
              </a:rPr>
              <a:t>Data Analysis Approaches for Burglar Detection</a:t>
            </a:r>
            <a:endParaRPr sz="2000" u="sng">
              <a:latin typeface="Trebuchet MS"/>
              <a:ea typeface="Trebuchet MS"/>
              <a:cs typeface="Trebuchet MS"/>
              <a:sym typeface="Trebuchet MS"/>
            </a:endParaRPr>
          </a:p>
          <a:p>
            <a:pPr indent="0" lvl="0" marL="0" rtl="0" algn="l">
              <a:spcBef>
                <a:spcPts val="0"/>
              </a:spcBef>
              <a:spcAft>
                <a:spcPts val="0"/>
              </a:spcAft>
              <a:buNone/>
            </a:pPr>
            <a:r>
              <a:t/>
            </a:r>
            <a:endParaRPr sz="2000" u="sng">
              <a:latin typeface="Trebuchet MS"/>
              <a:ea typeface="Trebuchet MS"/>
              <a:cs typeface="Trebuchet MS"/>
              <a:sym typeface="Trebuchet MS"/>
            </a:endParaRPr>
          </a:p>
        </p:txBody>
      </p:sp>
      <p:sp>
        <p:nvSpPr>
          <p:cNvPr id="180" name="Google Shape;180;p22"/>
          <p:cNvSpPr txBox="1"/>
          <p:nvPr/>
        </p:nvSpPr>
        <p:spPr>
          <a:xfrm>
            <a:off x="517500" y="1789150"/>
            <a:ext cx="7038900" cy="291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Historical data analysis</a:t>
            </a:r>
            <a:endParaRPr>
              <a:solidFill>
                <a:schemeClr val="dk1"/>
              </a:solidFill>
              <a:latin typeface="Trebuchet MS"/>
              <a:ea typeface="Trebuchet MS"/>
              <a:cs typeface="Trebuchet MS"/>
              <a:sym typeface="Trebuchet MS"/>
            </a:endParaRPr>
          </a:p>
          <a:p>
            <a:pPr indent="0" lvl="0" marL="45720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317500" lvl="0" marL="457200" rtl="0" algn="l">
              <a:lnSpc>
                <a:spcPct val="115000"/>
              </a:lnSpc>
              <a:spcBef>
                <a:spcPts val="16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Artificial Intelligence methods</a:t>
            </a:r>
            <a:endParaRPr>
              <a:solidFill>
                <a:schemeClr val="dk1"/>
              </a:solidFill>
              <a:latin typeface="Trebuchet MS"/>
              <a:ea typeface="Trebuchet MS"/>
              <a:cs typeface="Trebuchet MS"/>
              <a:sym typeface="Trebuchet MS"/>
            </a:endParaRPr>
          </a:p>
          <a:p>
            <a:pPr indent="0" lvl="0" marL="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317500" lvl="0" marL="457200" rtl="0" algn="l">
              <a:lnSpc>
                <a:spcPct val="115000"/>
              </a:lnSpc>
              <a:spcBef>
                <a:spcPts val="16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Statistical methods</a:t>
            </a:r>
            <a:endParaRPr>
              <a:solidFill>
                <a:schemeClr val="dk1"/>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403175" y="718800"/>
            <a:ext cx="7682700" cy="648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u="sng">
                <a:latin typeface="Trebuchet MS"/>
                <a:ea typeface="Trebuchet MS"/>
                <a:cs typeface="Trebuchet MS"/>
                <a:sym typeface="Trebuchet MS"/>
              </a:rPr>
              <a:t>Historical data analysis</a:t>
            </a:r>
            <a:endParaRPr sz="2000" u="sng">
              <a:latin typeface="Trebuchet MS"/>
              <a:ea typeface="Trebuchet MS"/>
              <a:cs typeface="Trebuchet MS"/>
              <a:sym typeface="Trebuchet MS"/>
            </a:endParaRPr>
          </a:p>
          <a:p>
            <a:pPr indent="0" lvl="0" marL="0" rtl="0" algn="l">
              <a:spcBef>
                <a:spcPts val="0"/>
              </a:spcBef>
              <a:spcAft>
                <a:spcPts val="0"/>
              </a:spcAft>
              <a:buNone/>
            </a:pPr>
            <a:r>
              <a:t/>
            </a:r>
            <a:endParaRPr sz="2000" u="sng">
              <a:latin typeface="Trebuchet MS"/>
              <a:ea typeface="Trebuchet MS"/>
              <a:cs typeface="Trebuchet MS"/>
              <a:sym typeface="Trebuchet MS"/>
            </a:endParaRPr>
          </a:p>
        </p:txBody>
      </p:sp>
      <p:sp>
        <p:nvSpPr>
          <p:cNvPr id="186" name="Google Shape;186;p23"/>
          <p:cNvSpPr txBox="1"/>
          <p:nvPr/>
        </p:nvSpPr>
        <p:spPr>
          <a:xfrm>
            <a:off x="558450" y="1367700"/>
            <a:ext cx="7946700" cy="309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Logging Data to a local csv file (datalog.csv)</a:t>
            </a:r>
            <a:endParaRPr>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Timestamp, Motion value , online switch value, mobile mac value</a:t>
            </a:r>
            <a:endParaRPr>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It gets refreshed weekly.</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914400" rtl="0" algn="l">
              <a:spcBef>
                <a:spcPts val="0"/>
              </a:spcBef>
              <a:spcAft>
                <a:spcPts val="0"/>
              </a:spcAft>
              <a:buNone/>
            </a:pPr>
            <a:r>
              <a:t/>
            </a:r>
            <a:endParaRPr>
              <a:solidFill>
                <a:schemeClr val="dk1"/>
              </a:solidFill>
              <a:latin typeface="Trebuchet MS"/>
              <a:ea typeface="Trebuchet MS"/>
              <a:cs typeface="Trebuchet MS"/>
              <a:sym typeface="Trebuchet MS"/>
            </a:endParaRPr>
          </a:p>
        </p:txBody>
      </p:sp>
      <p:pic>
        <p:nvPicPr>
          <p:cNvPr id="187" name="Google Shape;187;p23"/>
          <p:cNvPicPr preferRelativeResize="0"/>
          <p:nvPr/>
        </p:nvPicPr>
        <p:blipFill>
          <a:blip r:embed="rId3">
            <a:alphaModFix/>
          </a:blip>
          <a:stretch>
            <a:fillRect/>
          </a:stretch>
        </p:blipFill>
        <p:spPr>
          <a:xfrm>
            <a:off x="1092100" y="2383637"/>
            <a:ext cx="3398925" cy="1559725"/>
          </a:xfrm>
          <a:prstGeom prst="rect">
            <a:avLst/>
          </a:prstGeom>
          <a:noFill/>
          <a:ln>
            <a:noFill/>
          </a:ln>
        </p:spPr>
      </p:pic>
      <p:pic>
        <p:nvPicPr>
          <p:cNvPr id="188" name="Google Shape;188;p23"/>
          <p:cNvPicPr preferRelativeResize="0"/>
          <p:nvPr/>
        </p:nvPicPr>
        <p:blipFill>
          <a:blip r:embed="rId4">
            <a:alphaModFix/>
          </a:blip>
          <a:stretch>
            <a:fillRect/>
          </a:stretch>
        </p:blipFill>
        <p:spPr>
          <a:xfrm>
            <a:off x="5329375" y="2383625"/>
            <a:ext cx="2917650" cy="155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idx="1" type="body"/>
          </p:nvPr>
        </p:nvSpPr>
        <p:spPr>
          <a:xfrm>
            <a:off x="722325" y="953603"/>
            <a:ext cx="7772400" cy="38721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Font typeface="Trebuchet MS"/>
              <a:buChar char="●"/>
            </a:pPr>
            <a:r>
              <a:rPr lang="en" sz="1400">
                <a:latin typeface="Trebuchet MS"/>
                <a:ea typeface="Trebuchet MS"/>
                <a:cs typeface="Trebuchet MS"/>
                <a:sym typeface="Trebuchet MS"/>
              </a:rPr>
              <a:t>Logged data upload to the InfluXDB ‘historicaldb’</a:t>
            </a:r>
            <a:endParaRPr sz="1400">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sz="1400">
                <a:solidFill>
                  <a:schemeClr val="dk1"/>
                </a:solidFill>
                <a:latin typeface="Trebuchet MS"/>
                <a:ea typeface="Trebuchet MS"/>
                <a:cs typeface="Trebuchet MS"/>
                <a:sym typeface="Trebuchet MS"/>
              </a:rPr>
              <a:t>Periodically : Crontab job scheduled every Sunday(weekly) at 23:20:00</a:t>
            </a:r>
            <a:endParaRPr sz="1400">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sz="1400">
                <a:solidFill>
                  <a:schemeClr val="dk1"/>
                </a:solidFill>
                <a:latin typeface="Trebuchet MS"/>
                <a:ea typeface="Trebuchet MS"/>
                <a:cs typeface="Trebuchet MS"/>
                <a:sym typeface="Trebuchet MS"/>
              </a:rPr>
              <a:t>Retention policy of 6 months on ‘historicaldb’</a:t>
            </a:r>
            <a:endParaRPr sz="1400">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sz="1400">
                <a:solidFill>
                  <a:schemeClr val="dk1"/>
                </a:solidFill>
                <a:latin typeface="Trebuchet MS"/>
                <a:ea typeface="Trebuchet MS"/>
                <a:cs typeface="Trebuchet MS"/>
                <a:sym typeface="Trebuchet MS"/>
              </a:rPr>
              <a:t>Data format transformed over the fly into a five minute format.</a:t>
            </a:r>
            <a:endParaRPr sz="1400">
              <a:solidFill>
                <a:schemeClr val="dk1"/>
              </a:solidFill>
              <a:latin typeface="Trebuchet MS"/>
              <a:ea typeface="Trebuchet MS"/>
              <a:cs typeface="Trebuchet MS"/>
              <a:sym typeface="Trebuchet MS"/>
            </a:endParaRPr>
          </a:p>
          <a:p>
            <a:pPr indent="0" lvl="0" marL="914400" rtl="0" algn="ctr">
              <a:spcBef>
                <a:spcPts val="0"/>
              </a:spcBef>
              <a:spcAft>
                <a:spcPts val="0"/>
              </a:spcAft>
              <a:buNone/>
            </a:pPr>
            <a:r>
              <a:t/>
            </a:r>
            <a:endParaRPr sz="1400">
              <a:solidFill>
                <a:schemeClr val="dk1"/>
              </a:solidFill>
              <a:latin typeface="Trebuchet MS"/>
              <a:ea typeface="Trebuchet MS"/>
              <a:cs typeface="Trebuchet MS"/>
              <a:sym typeface="Trebuchet MS"/>
            </a:endParaRPr>
          </a:p>
          <a:p>
            <a:pPr indent="0" lvl="0" marL="914400" rtl="0" algn="ctr">
              <a:spcBef>
                <a:spcPts val="0"/>
              </a:spcBef>
              <a:spcAft>
                <a:spcPts val="0"/>
              </a:spcAft>
              <a:buNone/>
            </a:pPr>
            <a:r>
              <a:t/>
            </a:r>
            <a:endParaRPr sz="14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400">
              <a:latin typeface="Trebuchet MS"/>
              <a:ea typeface="Trebuchet MS"/>
              <a:cs typeface="Trebuchet MS"/>
              <a:sym typeface="Trebuchet MS"/>
            </a:endParaRPr>
          </a:p>
          <a:p>
            <a:pPr indent="0" lvl="0" marL="0" rtl="0" algn="l">
              <a:spcBef>
                <a:spcPts val="0"/>
              </a:spcBef>
              <a:spcAft>
                <a:spcPts val="0"/>
              </a:spcAft>
              <a:buNone/>
            </a:pPr>
            <a:r>
              <a:t/>
            </a:r>
            <a:endParaRPr sz="1400">
              <a:latin typeface="Trebuchet MS"/>
              <a:ea typeface="Trebuchet MS"/>
              <a:cs typeface="Trebuchet MS"/>
              <a:sym typeface="Trebuchet MS"/>
            </a:endParaRPr>
          </a:p>
          <a:p>
            <a:pPr indent="0" lvl="0" marL="0" rtl="0" algn="l">
              <a:spcBef>
                <a:spcPts val="0"/>
              </a:spcBef>
              <a:spcAft>
                <a:spcPts val="0"/>
              </a:spcAft>
              <a:buNone/>
            </a:pPr>
            <a:r>
              <a:t/>
            </a:r>
            <a:endParaRPr sz="1400">
              <a:latin typeface="Trebuchet MS"/>
              <a:ea typeface="Trebuchet MS"/>
              <a:cs typeface="Trebuchet MS"/>
              <a:sym typeface="Trebuchet MS"/>
            </a:endParaRPr>
          </a:p>
          <a:p>
            <a:pPr indent="0" lvl="0" marL="0" rtl="0" algn="l">
              <a:spcBef>
                <a:spcPts val="0"/>
              </a:spcBef>
              <a:spcAft>
                <a:spcPts val="0"/>
              </a:spcAft>
              <a:buNone/>
            </a:pPr>
            <a:r>
              <a:t/>
            </a:r>
            <a:endParaRPr sz="1400">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400">
              <a:latin typeface="Trebuchet MS"/>
              <a:ea typeface="Trebuchet MS"/>
              <a:cs typeface="Trebuchet MS"/>
              <a:sym typeface="Trebuchet MS"/>
            </a:endParaRPr>
          </a:p>
          <a:p>
            <a:pPr indent="0" lvl="0" marL="457200" rtl="0" algn="l">
              <a:spcBef>
                <a:spcPts val="0"/>
              </a:spcBef>
              <a:spcAft>
                <a:spcPts val="0"/>
              </a:spcAft>
              <a:buNone/>
            </a:pPr>
            <a:r>
              <a:t/>
            </a:r>
            <a:endParaRPr sz="1400">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sz="1400">
                <a:latin typeface="Trebuchet MS"/>
                <a:ea typeface="Trebuchet MS"/>
                <a:cs typeface="Trebuchet MS"/>
                <a:sym typeface="Trebuchet MS"/>
              </a:rPr>
              <a:t>Applying the historical search logic</a:t>
            </a:r>
            <a:endParaRPr sz="1400">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sz="1400">
                <a:solidFill>
                  <a:schemeClr val="dk1"/>
                </a:solidFill>
                <a:latin typeface="Trebuchet MS"/>
                <a:ea typeface="Trebuchet MS"/>
                <a:cs typeface="Trebuchet MS"/>
                <a:sym typeface="Trebuchet MS"/>
              </a:rPr>
              <a:t>Done in every 5 min interval</a:t>
            </a:r>
            <a:endParaRPr sz="1400">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sz="1400">
                <a:solidFill>
                  <a:schemeClr val="dk1"/>
                </a:solidFill>
                <a:latin typeface="Trebuchet MS"/>
                <a:ea typeface="Trebuchet MS"/>
                <a:cs typeface="Trebuchet MS"/>
                <a:sym typeface="Trebuchet MS"/>
              </a:rPr>
              <a:t>SELECT Query is passed to return the number of detections for every 5 min interval on  the historical data.</a:t>
            </a:r>
            <a:endParaRPr sz="1400">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sz="1400">
                <a:solidFill>
                  <a:schemeClr val="dk1"/>
                </a:solidFill>
                <a:latin typeface="Trebuchet MS"/>
                <a:ea typeface="Trebuchet MS"/>
                <a:cs typeface="Trebuchet MS"/>
                <a:sym typeface="Trebuchet MS"/>
              </a:rPr>
              <a:t>In every 5 min, SELECT num_motion WHERE WDay = (1..7) &amp; TimeIndex = (0….287)</a:t>
            </a:r>
            <a:endParaRPr sz="14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400">
              <a:latin typeface="Trebuchet MS"/>
              <a:ea typeface="Trebuchet MS"/>
              <a:cs typeface="Trebuchet MS"/>
              <a:sym typeface="Trebuchet MS"/>
            </a:endParaRPr>
          </a:p>
          <a:p>
            <a:pPr indent="0" lvl="0" marL="0" rtl="0" algn="l">
              <a:spcBef>
                <a:spcPts val="0"/>
              </a:spcBef>
              <a:spcAft>
                <a:spcPts val="0"/>
              </a:spcAft>
              <a:buNone/>
            </a:pPr>
            <a:r>
              <a:t/>
            </a:r>
            <a:endParaRPr sz="1400">
              <a:latin typeface="Trebuchet MS"/>
              <a:ea typeface="Trebuchet MS"/>
              <a:cs typeface="Trebuchet MS"/>
              <a:sym typeface="Trebuchet MS"/>
            </a:endParaRPr>
          </a:p>
        </p:txBody>
      </p:sp>
      <p:pic>
        <p:nvPicPr>
          <p:cNvPr id="194" name="Google Shape;194;p24"/>
          <p:cNvPicPr preferRelativeResize="0"/>
          <p:nvPr/>
        </p:nvPicPr>
        <p:blipFill>
          <a:blip r:embed="rId3">
            <a:alphaModFix/>
          </a:blip>
          <a:stretch>
            <a:fillRect/>
          </a:stretch>
        </p:blipFill>
        <p:spPr>
          <a:xfrm>
            <a:off x="3992372" y="2170425"/>
            <a:ext cx="4917250" cy="1015050"/>
          </a:xfrm>
          <a:prstGeom prst="rect">
            <a:avLst/>
          </a:prstGeom>
          <a:noFill/>
          <a:ln>
            <a:noFill/>
          </a:ln>
        </p:spPr>
      </p:pic>
      <p:pic>
        <p:nvPicPr>
          <p:cNvPr id="195" name="Google Shape;195;p24"/>
          <p:cNvPicPr preferRelativeResize="0"/>
          <p:nvPr/>
        </p:nvPicPr>
        <p:blipFill>
          <a:blip r:embed="rId4">
            <a:alphaModFix/>
          </a:blip>
          <a:stretch>
            <a:fillRect/>
          </a:stretch>
        </p:blipFill>
        <p:spPr>
          <a:xfrm>
            <a:off x="1252125" y="2065825"/>
            <a:ext cx="2506350" cy="133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25"/>
          <p:cNvPicPr preferRelativeResize="0"/>
          <p:nvPr/>
        </p:nvPicPr>
        <p:blipFill>
          <a:blip r:embed="rId3">
            <a:alphaModFix/>
          </a:blip>
          <a:stretch>
            <a:fillRect/>
          </a:stretch>
        </p:blipFill>
        <p:spPr>
          <a:xfrm>
            <a:off x="452700" y="770550"/>
            <a:ext cx="7879000" cy="4143975"/>
          </a:xfrm>
          <a:prstGeom prst="rect">
            <a:avLst/>
          </a:prstGeom>
          <a:noFill/>
          <a:ln>
            <a:noFill/>
          </a:ln>
        </p:spPr>
      </p:pic>
      <p:sp>
        <p:nvSpPr>
          <p:cNvPr id="201" name="Google Shape;201;p25"/>
          <p:cNvSpPr txBox="1"/>
          <p:nvPr/>
        </p:nvSpPr>
        <p:spPr>
          <a:xfrm>
            <a:off x="2013100" y="529750"/>
            <a:ext cx="5298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rebuchet MS"/>
                <a:ea typeface="Trebuchet MS"/>
                <a:cs typeface="Trebuchet MS"/>
                <a:sym typeface="Trebuchet MS"/>
              </a:rPr>
              <a:t>*w</a:t>
            </a:r>
            <a:endParaRPr/>
          </a:p>
        </p:txBody>
      </p:sp>
      <p:sp>
        <p:nvSpPr>
          <p:cNvPr id="202" name="Google Shape;202;p25"/>
          <p:cNvSpPr txBox="1"/>
          <p:nvPr/>
        </p:nvSpPr>
        <p:spPr>
          <a:xfrm>
            <a:off x="1577800" y="1568300"/>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1</a:t>
            </a:r>
            <a:endParaRPr>
              <a:latin typeface="Trebuchet MS"/>
              <a:ea typeface="Trebuchet MS"/>
              <a:cs typeface="Trebuchet MS"/>
              <a:sym typeface="Trebuchet MS"/>
            </a:endParaRPr>
          </a:p>
        </p:txBody>
      </p:sp>
      <p:sp>
        <p:nvSpPr>
          <p:cNvPr id="203" name="Google Shape;203;p25"/>
          <p:cNvSpPr txBox="1"/>
          <p:nvPr/>
        </p:nvSpPr>
        <p:spPr>
          <a:xfrm>
            <a:off x="3020875" y="1019150"/>
            <a:ext cx="11481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204" name="Google Shape;204;p25"/>
          <p:cNvSpPr txBox="1"/>
          <p:nvPr/>
        </p:nvSpPr>
        <p:spPr>
          <a:xfrm>
            <a:off x="2884325" y="942225"/>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1</a:t>
            </a:r>
            <a:endParaRPr>
              <a:latin typeface="Trebuchet MS"/>
              <a:ea typeface="Trebuchet MS"/>
              <a:cs typeface="Trebuchet MS"/>
              <a:sym typeface="Trebuchet MS"/>
            </a:endParaRPr>
          </a:p>
        </p:txBody>
      </p:sp>
      <p:sp>
        <p:nvSpPr>
          <p:cNvPr id="205" name="Google Shape;205;p25"/>
          <p:cNvSpPr txBox="1"/>
          <p:nvPr/>
        </p:nvSpPr>
        <p:spPr>
          <a:xfrm>
            <a:off x="3827800" y="942225"/>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2</a:t>
            </a:r>
            <a:endParaRPr>
              <a:latin typeface="Trebuchet MS"/>
              <a:ea typeface="Trebuchet MS"/>
              <a:cs typeface="Trebuchet MS"/>
              <a:sym typeface="Trebuchet MS"/>
            </a:endParaRPr>
          </a:p>
        </p:txBody>
      </p:sp>
      <p:sp>
        <p:nvSpPr>
          <p:cNvPr id="206" name="Google Shape;206;p25"/>
          <p:cNvSpPr txBox="1"/>
          <p:nvPr/>
        </p:nvSpPr>
        <p:spPr>
          <a:xfrm>
            <a:off x="1210075" y="2000025"/>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1</a:t>
            </a:r>
            <a:endParaRPr>
              <a:latin typeface="Trebuchet MS"/>
              <a:ea typeface="Trebuchet MS"/>
              <a:cs typeface="Trebuchet MS"/>
              <a:sym typeface="Trebuchet MS"/>
            </a:endParaRPr>
          </a:p>
        </p:txBody>
      </p:sp>
      <p:sp>
        <p:nvSpPr>
          <p:cNvPr id="207" name="Google Shape;207;p25"/>
          <p:cNvSpPr txBox="1"/>
          <p:nvPr/>
        </p:nvSpPr>
        <p:spPr>
          <a:xfrm>
            <a:off x="2884325" y="2000025"/>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2</a:t>
            </a:r>
            <a:endParaRPr>
              <a:latin typeface="Trebuchet MS"/>
              <a:ea typeface="Trebuchet MS"/>
              <a:cs typeface="Trebuchet MS"/>
              <a:sym typeface="Trebuchet MS"/>
            </a:endParaRPr>
          </a:p>
        </p:txBody>
      </p:sp>
      <p:sp>
        <p:nvSpPr>
          <p:cNvPr id="208" name="Google Shape;208;p25"/>
          <p:cNvSpPr txBox="1"/>
          <p:nvPr/>
        </p:nvSpPr>
        <p:spPr>
          <a:xfrm>
            <a:off x="5434625" y="1568300"/>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3</a:t>
            </a:r>
            <a:endParaRPr>
              <a:latin typeface="Trebuchet MS"/>
              <a:ea typeface="Trebuchet MS"/>
              <a:cs typeface="Trebuchet MS"/>
              <a:sym typeface="Trebuchet MS"/>
            </a:endParaRPr>
          </a:p>
        </p:txBody>
      </p:sp>
      <p:sp>
        <p:nvSpPr>
          <p:cNvPr id="209" name="Google Shape;209;p25"/>
          <p:cNvSpPr txBox="1"/>
          <p:nvPr/>
        </p:nvSpPr>
        <p:spPr>
          <a:xfrm>
            <a:off x="6319075" y="2109400"/>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4</a:t>
            </a:r>
            <a:endParaRPr>
              <a:latin typeface="Trebuchet MS"/>
              <a:ea typeface="Trebuchet MS"/>
              <a:cs typeface="Trebuchet MS"/>
              <a:sym typeface="Trebuchet MS"/>
            </a:endParaRPr>
          </a:p>
        </p:txBody>
      </p:sp>
      <p:sp>
        <p:nvSpPr>
          <p:cNvPr id="210" name="Google Shape;210;p25"/>
          <p:cNvSpPr txBox="1"/>
          <p:nvPr/>
        </p:nvSpPr>
        <p:spPr>
          <a:xfrm>
            <a:off x="2208225" y="2571750"/>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5a</a:t>
            </a:r>
            <a:endParaRPr>
              <a:latin typeface="Trebuchet MS"/>
              <a:ea typeface="Trebuchet MS"/>
              <a:cs typeface="Trebuchet MS"/>
              <a:sym typeface="Trebuchet MS"/>
            </a:endParaRPr>
          </a:p>
        </p:txBody>
      </p:sp>
      <p:sp>
        <p:nvSpPr>
          <p:cNvPr id="211" name="Google Shape;211;p25"/>
          <p:cNvSpPr txBox="1"/>
          <p:nvPr/>
        </p:nvSpPr>
        <p:spPr>
          <a:xfrm>
            <a:off x="2156650" y="2851125"/>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5b</a:t>
            </a:r>
            <a:endParaRPr>
              <a:latin typeface="Trebuchet MS"/>
              <a:ea typeface="Trebuchet MS"/>
              <a:cs typeface="Trebuchet MS"/>
              <a:sym typeface="Trebuchet MS"/>
            </a:endParaRPr>
          </a:p>
        </p:txBody>
      </p:sp>
      <p:sp>
        <p:nvSpPr>
          <p:cNvPr id="212" name="Google Shape;212;p25"/>
          <p:cNvSpPr txBox="1"/>
          <p:nvPr/>
        </p:nvSpPr>
        <p:spPr>
          <a:xfrm>
            <a:off x="5257825" y="2393550"/>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6</a:t>
            </a:r>
            <a:endParaRPr>
              <a:latin typeface="Trebuchet MS"/>
              <a:ea typeface="Trebuchet MS"/>
              <a:cs typeface="Trebuchet MS"/>
              <a:sym typeface="Trebuchet MS"/>
            </a:endParaRPr>
          </a:p>
        </p:txBody>
      </p:sp>
      <p:sp>
        <p:nvSpPr>
          <p:cNvPr id="213" name="Google Shape;213;p25"/>
          <p:cNvSpPr txBox="1"/>
          <p:nvPr/>
        </p:nvSpPr>
        <p:spPr>
          <a:xfrm>
            <a:off x="7630750" y="2664338"/>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7</a:t>
            </a:r>
            <a:endParaRPr>
              <a:latin typeface="Trebuchet MS"/>
              <a:ea typeface="Trebuchet MS"/>
              <a:cs typeface="Trebuchet MS"/>
              <a:sym typeface="Trebuchet MS"/>
            </a:endParaRPr>
          </a:p>
        </p:txBody>
      </p:sp>
      <p:sp>
        <p:nvSpPr>
          <p:cNvPr id="214" name="Google Shape;214;p25"/>
          <p:cNvSpPr txBox="1"/>
          <p:nvPr/>
        </p:nvSpPr>
        <p:spPr>
          <a:xfrm>
            <a:off x="7630750" y="2928150"/>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8</a:t>
            </a:r>
            <a:endParaRPr>
              <a:latin typeface="Trebuchet MS"/>
              <a:ea typeface="Trebuchet MS"/>
              <a:cs typeface="Trebuchet MS"/>
              <a:sym typeface="Trebuchet MS"/>
            </a:endParaRPr>
          </a:p>
        </p:txBody>
      </p:sp>
      <p:sp>
        <p:nvSpPr>
          <p:cNvPr id="215" name="Google Shape;215;p25"/>
          <p:cNvSpPr txBox="1"/>
          <p:nvPr/>
        </p:nvSpPr>
        <p:spPr>
          <a:xfrm>
            <a:off x="5770075" y="3619950"/>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9</a:t>
            </a:r>
            <a:endParaRPr>
              <a:latin typeface="Trebuchet MS"/>
              <a:ea typeface="Trebuchet MS"/>
              <a:cs typeface="Trebuchet MS"/>
              <a:sym typeface="Trebuchet MS"/>
            </a:endParaRPr>
          </a:p>
        </p:txBody>
      </p:sp>
      <p:sp>
        <p:nvSpPr>
          <p:cNvPr id="216" name="Google Shape;216;p25"/>
          <p:cNvSpPr txBox="1"/>
          <p:nvPr/>
        </p:nvSpPr>
        <p:spPr>
          <a:xfrm>
            <a:off x="5334775" y="4273225"/>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10</a:t>
            </a:r>
            <a:endParaRPr>
              <a:latin typeface="Trebuchet MS"/>
              <a:ea typeface="Trebuchet MS"/>
              <a:cs typeface="Trebuchet MS"/>
              <a:sym typeface="Trebuchet MS"/>
            </a:endParaRPr>
          </a:p>
        </p:txBody>
      </p:sp>
      <p:sp>
        <p:nvSpPr>
          <p:cNvPr id="217" name="Google Shape;217;p25"/>
          <p:cNvSpPr txBox="1"/>
          <p:nvPr/>
        </p:nvSpPr>
        <p:spPr>
          <a:xfrm>
            <a:off x="4136700" y="3703225"/>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10</a:t>
            </a:r>
            <a:endParaRPr>
              <a:latin typeface="Trebuchet MS"/>
              <a:ea typeface="Trebuchet MS"/>
              <a:cs typeface="Trebuchet MS"/>
              <a:sym typeface="Trebuchet MS"/>
            </a:endParaRPr>
          </a:p>
        </p:txBody>
      </p:sp>
      <p:sp>
        <p:nvSpPr>
          <p:cNvPr id="218" name="Google Shape;218;p25"/>
          <p:cNvSpPr txBox="1"/>
          <p:nvPr/>
        </p:nvSpPr>
        <p:spPr>
          <a:xfrm>
            <a:off x="6605850" y="4342325"/>
            <a:ext cx="5298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rebuchet MS"/>
                <a:ea typeface="Trebuchet MS"/>
                <a:cs typeface="Trebuchet MS"/>
                <a:sym typeface="Trebuchet MS"/>
              </a:rPr>
              <a:t>*w</a:t>
            </a:r>
            <a:endParaRPr/>
          </a:p>
        </p:txBody>
      </p:sp>
      <p:sp>
        <p:nvSpPr>
          <p:cNvPr id="219" name="Google Shape;219;p25"/>
          <p:cNvSpPr txBox="1"/>
          <p:nvPr/>
        </p:nvSpPr>
        <p:spPr>
          <a:xfrm>
            <a:off x="699725" y="3419425"/>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11</a:t>
            </a:r>
            <a:endParaRPr>
              <a:latin typeface="Trebuchet MS"/>
              <a:ea typeface="Trebuchet MS"/>
              <a:cs typeface="Trebuchet MS"/>
              <a:sym typeface="Trebuchet MS"/>
            </a:endParaRPr>
          </a:p>
        </p:txBody>
      </p:sp>
      <p:sp>
        <p:nvSpPr>
          <p:cNvPr id="220" name="Google Shape;220;p25"/>
          <p:cNvSpPr txBox="1"/>
          <p:nvPr/>
        </p:nvSpPr>
        <p:spPr>
          <a:xfrm>
            <a:off x="774775" y="4207475"/>
            <a:ext cx="435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12</a:t>
            </a:r>
            <a:endParaRPr>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Google Shape;225;p26"/>
          <p:cNvPicPr preferRelativeResize="0"/>
          <p:nvPr/>
        </p:nvPicPr>
        <p:blipFill>
          <a:blip r:embed="rId3">
            <a:alphaModFix/>
          </a:blip>
          <a:stretch>
            <a:fillRect/>
          </a:stretch>
        </p:blipFill>
        <p:spPr>
          <a:xfrm>
            <a:off x="568300" y="1264125"/>
            <a:ext cx="3722206" cy="1182000"/>
          </a:xfrm>
          <a:prstGeom prst="rect">
            <a:avLst/>
          </a:prstGeom>
          <a:noFill/>
          <a:ln>
            <a:noFill/>
          </a:ln>
        </p:spPr>
      </p:pic>
      <p:sp>
        <p:nvSpPr>
          <p:cNvPr id="226" name="Google Shape;226;p26"/>
          <p:cNvSpPr txBox="1"/>
          <p:nvPr/>
        </p:nvSpPr>
        <p:spPr>
          <a:xfrm>
            <a:off x="520125" y="828350"/>
            <a:ext cx="14640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1st Compare: </a:t>
            </a:r>
            <a:endParaRPr>
              <a:latin typeface="Trebuchet MS"/>
              <a:ea typeface="Trebuchet MS"/>
              <a:cs typeface="Trebuchet MS"/>
              <a:sym typeface="Trebuchet MS"/>
            </a:endParaRPr>
          </a:p>
        </p:txBody>
      </p:sp>
      <p:pic>
        <p:nvPicPr>
          <p:cNvPr id="227" name="Google Shape;227;p26"/>
          <p:cNvPicPr preferRelativeResize="0"/>
          <p:nvPr/>
        </p:nvPicPr>
        <p:blipFill>
          <a:blip r:embed="rId4">
            <a:alphaModFix/>
          </a:blip>
          <a:stretch>
            <a:fillRect/>
          </a:stretch>
        </p:blipFill>
        <p:spPr>
          <a:xfrm>
            <a:off x="479900" y="3058750"/>
            <a:ext cx="4279800" cy="1989600"/>
          </a:xfrm>
          <a:prstGeom prst="rect">
            <a:avLst/>
          </a:prstGeom>
          <a:noFill/>
          <a:ln>
            <a:noFill/>
          </a:ln>
        </p:spPr>
      </p:pic>
      <p:sp>
        <p:nvSpPr>
          <p:cNvPr id="228" name="Google Shape;228;p26"/>
          <p:cNvSpPr txBox="1"/>
          <p:nvPr/>
        </p:nvSpPr>
        <p:spPr>
          <a:xfrm>
            <a:off x="479900" y="2486575"/>
            <a:ext cx="18510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After </a:t>
            </a:r>
            <a:r>
              <a:rPr lang="en">
                <a:latin typeface="Trebuchet MS"/>
                <a:ea typeface="Trebuchet MS"/>
                <a:cs typeface="Trebuchet MS"/>
                <a:sym typeface="Trebuchet MS"/>
              </a:rPr>
              <a:t>1st Compare: </a:t>
            </a:r>
            <a:endParaRPr>
              <a:latin typeface="Trebuchet MS"/>
              <a:ea typeface="Trebuchet MS"/>
              <a:cs typeface="Trebuchet MS"/>
              <a:sym typeface="Trebuchet MS"/>
            </a:endParaRPr>
          </a:p>
        </p:txBody>
      </p:sp>
      <p:sp>
        <p:nvSpPr>
          <p:cNvPr id="229" name="Google Shape;229;p26"/>
          <p:cNvSpPr txBox="1"/>
          <p:nvPr/>
        </p:nvSpPr>
        <p:spPr>
          <a:xfrm>
            <a:off x="5228475" y="828350"/>
            <a:ext cx="14640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2nd</a:t>
            </a:r>
            <a:r>
              <a:rPr lang="en">
                <a:latin typeface="Trebuchet MS"/>
                <a:ea typeface="Trebuchet MS"/>
                <a:cs typeface="Trebuchet MS"/>
                <a:sym typeface="Trebuchet MS"/>
              </a:rPr>
              <a:t> Compare: </a:t>
            </a:r>
            <a:endParaRPr>
              <a:latin typeface="Trebuchet MS"/>
              <a:ea typeface="Trebuchet MS"/>
              <a:cs typeface="Trebuchet MS"/>
              <a:sym typeface="Trebuchet MS"/>
            </a:endParaRPr>
          </a:p>
        </p:txBody>
      </p:sp>
      <p:pic>
        <p:nvPicPr>
          <p:cNvPr id="230" name="Google Shape;230;p26"/>
          <p:cNvPicPr preferRelativeResize="0"/>
          <p:nvPr/>
        </p:nvPicPr>
        <p:blipFill>
          <a:blip r:embed="rId5">
            <a:alphaModFix/>
          </a:blip>
          <a:stretch>
            <a:fillRect/>
          </a:stretch>
        </p:blipFill>
        <p:spPr>
          <a:xfrm>
            <a:off x="4903049" y="1223687"/>
            <a:ext cx="3727880" cy="126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308250" y="525350"/>
            <a:ext cx="7128300" cy="5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u="sng">
                <a:latin typeface="Trebuchet MS"/>
                <a:ea typeface="Trebuchet MS"/>
                <a:cs typeface="Trebuchet MS"/>
                <a:sym typeface="Trebuchet MS"/>
              </a:rPr>
              <a:t>Statistical methods</a:t>
            </a:r>
            <a:endParaRPr sz="2000" u="sng">
              <a:latin typeface="Trebuchet MS"/>
              <a:ea typeface="Trebuchet MS"/>
              <a:cs typeface="Trebuchet MS"/>
              <a:sym typeface="Trebuchet MS"/>
            </a:endParaRPr>
          </a:p>
        </p:txBody>
      </p:sp>
      <p:sp>
        <p:nvSpPr>
          <p:cNvPr id="236" name="Google Shape;236;p27"/>
          <p:cNvSpPr txBox="1"/>
          <p:nvPr/>
        </p:nvSpPr>
        <p:spPr>
          <a:xfrm>
            <a:off x="104375" y="821700"/>
            <a:ext cx="8812200" cy="350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Standard deviation method</a:t>
            </a:r>
            <a:endParaRPr>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lang="en">
                <a:latin typeface="Trebuchet MS"/>
                <a:ea typeface="Trebuchet MS"/>
                <a:cs typeface="Trebuchet MS"/>
                <a:sym typeface="Trebuchet MS"/>
              </a:rPr>
              <a:t>Source file - logged csv data ( Timestamp, motion values, online switch, mobile mac)</a:t>
            </a:r>
            <a:endParaRPr>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lang="en">
                <a:latin typeface="Trebuchet MS"/>
                <a:ea typeface="Trebuchet MS"/>
                <a:cs typeface="Trebuchet MS"/>
                <a:sym typeface="Trebuchet MS"/>
              </a:rPr>
              <a:t>Data converted in five minute format as WDay, Time Index.</a:t>
            </a:r>
            <a:endParaRPr>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lang="en">
                <a:latin typeface="Trebuchet MS"/>
                <a:ea typeface="Trebuchet MS"/>
                <a:cs typeface="Trebuchet MS"/>
                <a:sym typeface="Trebuchet MS"/>
              </a:rPr>
              <a:t>Only considers data happened at user’s presence ( online switch: 1 and mobile mac: 1)</a:t>
            </a:r>
            <a:endParaRPr>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lang="en">
                <a:latin typeface="Trebuchet MS"/>
                <a:ea typeface="Trebuchet MS"/>
                <a:cs typeface="Trebuchet MS"/>
                <a:sym typeface="Trebuchet MS"/>
              </a:rPr>
              <a:t>Collects/Groups  the motion detection caused respective time indices of each WDay</a:t>
            </a:r>
            <a:endParaRPr>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lang="en">
                <a:latin typeface="Trebuchet MS"/>
                <a:ea typeface="Trebuchet MS"/>
                <a:cs typeface="Trebuchet MS"/>
                <a:sym typeface="Trebuchet MS"/>
              </a:rPr>
              <a:t>Calculates Mean, Standard deviation parameters for Each WDay</a:t>
            </a:r>
            <a:endParaRPr>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lang="en">
                <a:latin typeface="Trebuchet MS"/>
                <a:ea typeface="Trebuchet MS"/>
                <a:cs typeface="Trebuchet MS"/>
                <a:sym typeface="Trebuchet MS"/>
              </a:rPr>
              <a:t>On every real time detection, the time index is checked if it is deviating more than the cut offs.</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0" lvl="0" marL="457200" rtl="0" algn="l">
              <a:spcBef>
                <a:spcPts val="0"/>
              </a:spcBef>
              <a:spcAft>
                <a:spcPts val="0"/>
              </a:spcAft>
              <a:buNone/>
            </a:pPr>
            <a:r>
              <a:t/>
            </a:r>
            <a:endParaRPr>
              <a:latin typeface="Trebuchet MS"/>
              <a:ea typeface="Trebuchet MS"/>
              <a:cs typeface="Trebuchet MS"/>
              <a:sym typeface="Trebuchet MS"/>
            </a:endParaRPr>
          </a:p>
          <a:p>
            <a:pPr indent="0" lvl="0" marL="457200" rtl="0" algn="l">
              <a:spcBef>
                <a:spcPts val="0"/>
              </a:spcBef>
              <a:spcAft>
                <a:spcPts val="0"/>
              </a:spcAft>
              <a:buNone/>
            </a:pPr>
            <a:r>
              <a:t/>
            </a:r>
            <a:endParaRPr>
              <a:latin typeface="Trebuchet MS"/>
              <a:ea typeface="Trebuchet MS"/>
              <a:cs typeface="Trebuchet MS"/>
              <a:sym typeface="Trebuchet MS"/>
            </a:endParaRPr>
          </a:p>
        </p:txBody>
      </p:sp>
      <p:pic>
        <p:nvPicPr>
          <p:cNvPr id="237" name="Google Shape;237;p27"/>
          <p:cNvPicPr preferRelativeResize="0"/>
          <p:nvPr/>
        </p:nvPicPr>
        <p:blipFill>
          <a:blip r:embed="rId3">
            <a:alphaModFix/>
          </a:blip>
          <a:stretch>
            <a:fillRect/>
          </a:stretch>
        </p:blipFill>
        <p:spPr>
          <a:xfrm>
            <a:off x="1678775" y="2359675"/>
            <a:ext cx="5304226" cy="2687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nvSpPr>
        <p:spPr>
          <a:xfrm>
            <a:off x="979650" y="624925"/>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Lato"/>
                <a:ea typeface="Lato"/>
                <a:cs typeface="Lato"/>
                <a:sym typeface="Lato"/>
              </a:rPr>
              <a:t>ARTIFICIAL INTELLIGENCE APPROACH</a:t>
            </a:r>
            <a:endParaRPr>
              <a:solidFill>
                <a:srgbClr val="FFFFFF"/>
              </a:solidFill>
              <a:latin typeface="Lato"/>
              <a:ea typeface="Lato"/>
              <a:cs typeface="Lato"/>
              <a:sym typeface="Lato"/>
            </a:endParaRPr>
          </a:p>
          <a:p>
            <a:pPr indent="0" lvl="0" marL="0" rtl="0" algn="l">
              <a:spcBef>
                <a:spcPts val="1600"/>
              </a:spcBef>
              <a:spcAft>
                <a:spcPts val="0"/>
              </a:spcAft>
              <a:buNone/>
            </a:pPr>
            <a:r>
              <a:t/>
            </a:r>
            <a:endParaRPr sz="2400">
              <a:solidFill>
                <a:srgbClr val="FFFFFF"/>
              </a:solidFill>
              <a:latin typeface="Montserrat"/>
              <a:ea typeface="Montserrat"/>
              <a:cs typeface="Montserrat"/>
              <a:sym typeface="Montserrat"/>
            </a:endParaRPr>
          </a:p>
        </p:txBody>
      </p:sp>
      <p:sp>
        <p:nvSpPr>
          <p:cNvPr id="243" name="Google Shape;243;p28"/>
          <p:cNvSpPr txBox="1"/>
          <p:nvPr/>
        </p:nvSpPr>
        <p:spPr>
          <a:xfrm>
            <a:off x="116400" y="663925"/>
            <a:ext cx="8889600" cy="184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InterQuartile region</a:t>
            </a:r>
            <a:endParaRPr>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Source file - logged csv data ( Timestamp, motion values, online switch, mobile mac)</a:t>
            </a:r>
            <a:endParaRPr>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Data converted in five minute format as WDay, Time Index.</a:t>
            </a:r>
            <a:endParaRPr>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Only considers data happened at user’s presence ( online switch: 1 and mobile mac: 1)</a:t>
            </a:r>
            <a:endParaRPr>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Collects/Groups  the motion detection caused respective time indices of each WDay</a:t>
            </a:r>
            <a:endParaRPr>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Calculates the IQR, whisker and quartile regions</a:t>
            </a:r>
            <a:endParaRPr>
              <a:solidFill>
                <a:schemeClr val="dk1"/>
              </a:solidFill>
              <a:latin typeface="Trebuchet MS"/>
              <a:ea typeface="Trebuchet MS"/>
              <a:cs typeface="Trebuchet MS"/>
              <a:sym typeface="Trebuchet MS"/>
            </a:endParaRPr>
          </a:p>
          <a:p>
            <a:pPr indent="-317500" lvl="1" marL="9144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On every real time detection, the time index is checked if it is inside/outside the regions.</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p:txBody>
      </p:sp>
      <p:pic>
        <p:nvPicPr>
          <p:cNvPr id="244" name="Google Shape;244;p28"/>
          <p:cNvPicPr preferRelativeResize="0"/>
          <p:nvPr/>
        </p:nvPicPr>
        <p:blipFill>
          <a:blip r:embed="rId3">
            <a:alphaModFix/>
          </a:blip>
          <a:stretch>
            <a:fillRect/>
          </a:stretch>
        </p:blipFill>
        <p:spPr>
          <a:xfrm>
            <a:off x="915237" y="2454275"/>
            <a:ext cx="7313524" cy="233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9"/>
          <p:cNvSpPr txBox="1"/>
          <p:nvPr/>
        </p:nvSpPr>
        <p:spPr>
          <a:xfrm>
            <a:off x="274450" y="983175"/>
            <a:ext cx="8402100" cy="395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Trebuchet MS"/>
              <a:buChar char="●"/>
            </a:pPr>
            <a:r>
              <a:rPr lang="en" sz="1300">
                <a:latin typeface="Lato"/>
                <a:ea typeface="Lato"/>
                <a:cs typeface="Lato"/>
                <a:sym typeface="Lato"/>
              </a:rPr>
              <a:t> </a:t>
            </a:r>
            <a:r>
              <a:rPr lang="en">
                <a:solidFill>
                  <a:schemeClr val="dk1"/>
                </a:solidFill>
                <a:latin typeface="Trebuchet MS"/>
                <a:ea typeface="Trebuchet MS"/>
                <a:cs typeface="Trebuchet MS"/>
                <a:sym typeface="Trebuchet MS"/>
              </a:rPr>
              <a:t>Application deals with motion and time series, best suited is the Time series forecasting model.</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Long short-term memory (LSTM) is an artificial recurrent neural network (RNN) architecture used in the field of deep learning.</a:t>
            </a:r>
            <a:endParaRPr>
              <a:solidFill>
                <a:schemeClr val="dk1"/>
              </a:solidFill>
              <a:latin typeface="Trebuchet MS"/>
              <a:ea typeface="Trebuchet MS"/>
              <a:cs typeface="Trebuchet MS"/>
              <a:sym typeface="Trebuchet MS"/>
            </a:endParaRPr>
          </a:p>
          <a:p>
            <a:pPr indent="-317500" lvl="1" marL="9144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LSTM has feedback connections. It can not only process single data points (such as images), but also entire sequences of data (such as speech or video). </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lack of many training parameters, only time and motion values are only the parameters that are passed to the machine learning model. LSTM is preferred in such univariate time cases with plethora amount of data. </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LSTM networks are well-suited to classifying, processing and making predictions based on time series data, since there can be lags of unknown duration between important events in a time series.</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Whenever there is a motion detected, from the sensor, the data is recorded in the client side (Node-RED) as Timestamp : mm/dd/yy HH:mm:SS and motion value as “1”. This is the data format which is fed into our machine learning model as the input for training.</a:t>
            </a:r>
            <a:endParaRPr>
              <a:solidFill>
                <a:schemeClr val="dk1"/>
              </a:solidFill>
              <a:latin typeface="Trebuchet MS"/>
              <a:ea typeface="Trebuchet MS"/>
              <a:cs typeface="Trebuchet MS"/>
              <a:sym typeface="Trebuchet MS"/>
            </a:endParaRPr>
          </a:p>
          <a:p>
            <a:pPr indent="0" lvl="0" marL="457200" marR="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0" rtl="0" algn="l">
              <a:lnSpc>
                <a:spcPct val="115000"/>
              </a:lnSpc>
              <a:spcBef>
                <a:spcPts val="1600"/>
              </a:spcBef>
              <a:spcAft>
                <a:spcPts val="1600"/>
              </a:spcAft>
              <a:buNone/>
            </a:pPr>
            <a:r>
              <a:t/>
            </a:r>
            <a:endParaRPr sz="1300">
              <a:solidFill>
                <a:srgbClr val="FFFFFF"/>
              </a:solidFill>
              <a:latin typeface="Lato"/>
              <a:ea typeface="Lato"/>
              <a:cs typeface="Lato"/>
              <a:sym typeface="Lato"/>
            </a:endParaRPr>
          </a:p>
        </p:txBody>
      </p:sp>
      <p:sp>
        <p:nvSpPr>
          <p:cNvPr id="250" name="Google Shape;250;p29"/>
          <p:cNvSpPr txBox="1"/>
          <p:nvPr>
            <p:ph type="title"/>
          </p:nvPr>
        </p:nvSpPr>
        <p:spPr>
          <a:xfrm>
            <a:off x="351650" y="583700"/>
            <a:ext cx="7682700" cy="648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u="sng">
                <a:latin typeface="Trebuchet MS"/>
                <a:ea typeface="Trebuchet MS"/>
                <a:cs typeface="Trebuchet MS"/>
                <a:sym typeface="Trebuchet MS"/>
              </a:rPr>
              <a:t>Artificial Intelligence Approach</a:t>
            </a:r>
            <a:endParaRPr sz="2000" u="sng">
              <a:latin typeface="Trebuchet MS"/>
              <a:ea typeface="Trebuchet MS"/>
              <a:cs typeface="Trebuchet MS"/>
              <a:sym typeface="Trebuchet MS"/>
            </a:endParaRPr>
          </a:p>
          <a:p>
            <a:pPr indent="0" lvl="0" marL="0" rtl="0" algn="l">
              <a:spcBef>
                <a:spcPts val="0"/>
              </a:spcBef>
              <a:spcAft>
                <a:spcPts val="0"/>
              </a:spcAft>
              <a:buNone/>
            </a:pPr>
            <a:r>
              <a:t/>
            </a:r>
            <a:endParaRPr sz="2000" u="sng">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0"/>
          <p:cNvSpPr txBox="1"/>
          <p:nvPr/>
        </p:nvSpPr>
        <p:spPr>
          <a:xfrm>
            <a:off x="308250" y="693500"/>
            <a:ext cx="8177400" cy="3134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machine learning model was built with 67 percent of motion data (timestamp aggregated as 5min duration and the corresponding motion values for the duration is added.) as training set and remaining set of test data was used to validate the same. The other parameters used to train model was</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Batch Size : 1 Epochs : 1500 Neurons : 4 Loss : mean_squared_error Optimizer: adam</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LSTM model obtained was quite satisfactory with the RMSE score of 1.6 as per test data validation given below where the orange plot refers to the predictions.</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model was run on the machine with Flask application (framework)  which is based on Python.The python script in Node-Red would take the motion value as its input argument and make an API call to our Flask application server where the model is loaded and running. The predicted value is fed back as the output of the script.</a:t>
            </a:r>
            <a:endParaRPr>
              <a:solidFill>
                <a:schemeClr val="dk1"/>
              </a:solidFill>
              <a:latin typeface="Trebuchet MS"/>
              <a:ea typeface="Trebuchet MS"/>
              <a:cs typeface="Trebuchet MS"/>
              <a:sym typeface="Trebuchet MS"/>
            </a:endParaRPr>
          </a:p>
          <a:p>
            <a:pPr indent="0" lvl="0" marL="0" rtl="0" algn="l">
              <a:spcBef>
                <a:spcPts val="16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31"/>
          <p:cNvPicPr preferRelativeResize="0"/>
          <p:nvPr/>
        </p:nvPicPr>
        <p:blipFill>
          <a:blip r:embed="rId3">
            <a:alphaModFix/>
          </a:blip>
          <a:stretch>
            <a:fillRect/>
          </a:stretch>
        </p:blipFill>
        <p:spPr>
          <a:xfrm>
            <a:off x="547975" y="855925"/>
            <a:ext cx="7895850" cy="3940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443650" y="635250"/>
            <a:ext cx="4661700" cy="496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u="sng">
                <a:latin typeface="Trebuchet MS"/>
                <a:ea typeface="Trebuchet MS"/>
                <a:cs typeface="Trebuchet MS"/>
                <a:sym typeface="Trebuchet MS"/>
              </a:rPr>
              <a:t>Table of Contents</a:t>
            </a:r>
            <a:endParaRPr sz="2000" u="sng">
              <a:latin typeface="Trebuchet MS"/>
              <a:ea typeface="Trebuchet MS"/>
              <a:cs typeface="Trebuchet MS"/>
              <a:sym typeface="Trebuchet MS"/>
            </a:endParaRPr>
          </a:p>
        </p:txBody>
      </p:sp>
      <p:sp>
        <p:nvSpPr>
          <p:cNvPr id="93" name="Google Shape;93;p14"/>
          <p:cNvSpPr txBox="1"/>
          <p:nvPr>
            <p:ph idx="1" type="body"/>
          </p:nvPr>
        </p:nvSpPr>
        <p:spPr>
          <a:xfrm>
            <a:off x="366625" y="1045500"/>
            <a:ext cx="7959000" cy="40350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Font typeface="Trebuchet MS"/>
              <a:buChar char="●"/>
            </a:pPr>
            <a:r>
              <a:rPr lang="en" sz="1400">
                <a:latin typeface="Trebuchet MS"/>
                <a:ea typeface="Trebuchet MS"/>
                <a:cs typeface="Trebuchet MS"/>
                <a:sym typeface="Trebuchet MS"/>
              </a:rPr>
              <a:t>Use case context</a:t>
            </a:r>
            <a:endParaRPr sz="1400">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sz="1400">
                <a:latin typeface="Trebuchet MS"/>
                <a:ea typeface="Trebuchet MS"/>
                <a:cs typeface="Trebuchet MS"/>
                <a:sym typeface="Trebuchet MS"/>
              </a:rPr>
              <a:t>Overview : Application Schema</a:t>
            </a:r>
            <a:endParaRPr sz="1400">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sz="1400">
                <a:latin typeface="Trebuchet MS"/>
                <a:ea typeface="Trebuchet MS"/>
                <a:cs typeface="Trebuchet MS"/>
                <a:sym typeface="Trebuchet MS"/>
              </a:rPr>
              <a:t>Overview : Key components</a:t>
            </a:r>
            <a:endParaRPr sz="1400">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sz="1400">
                <a:latin typeface="Trebuchet MS"/>
                <a:ea typeface="Trebuchet MS"/>
                <a:cs typeface="Trebuchet MS"/>
                <a:sym typeface="Trebuchet MS"/>
              </a:rPr>
              <a:t>Hardware and Software Utilities</a:t>
            </a:r>
            <a:endParaRPr sz="1400">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sz="1400">
                <a:latin typeface="Trebuchet MS"/>
                <a:ea typeface="Trebuchet MS"/>
                <a:cs typeface="Trebuchet MS"/>
                <a:sym typeface="Trebuchet MS"/>
              </a:rPr>
              <a:t>Implementation</a:t>
            </a:r>
            <a:endParaRPr sz="1400">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Hardware interfacing </a:t>
            </a:r>
            <a:endParaRPr sz="1400">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Data analysis and analytic approaches for Burglar detection</a:t>
            </a:r>
            <a:endParaRPr sz="1400">
              <a:solidFill>
                <a:srgbClr val="000000"/>
              </a:solidFill>
              <a:latin typeface="Trebuchet MS"/>
              <a:ea typeface="Trebuchet MS"/>
              <a:cs typeface="Trebuchet MS"/>
              <a:sym typeface="Trebuchet MS"/>
            </a:endParaRPr>
          </a:p>
          <a:p>
            <a:pPr indent="-317500" lvl="2" marL="13716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Historical data analysis</a:t>
            </a:r>
            <a:endParaRPr sz="1400">
              <a:solidFill>
                <a:srgbClr val="000000"/>
              </a:solidFill>
              <a:latin typeface="Trebuchet MS"/>
              <a:ea typeface="Trebuchet MS"/>
              <a:cs typeface="Trebuchet MS"/>
              <a:sym typeface="Trebuchet MS"/>
            </a:endParaRPr>
          </a:p>
          <a:p>
            <a:pPr indent="-317500" lvl="2" marL="13716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Artificial Intelligence approach</a:t>
            </a:r>
            <a:endParaRPr sz="1400">
              <a:solidFill>
                <a:srgbClr val="000000"/>
              </a:solidFill>
              <a:latin typeface="Trebuchet MS"/>
              <a:ea typeface="Trebuchet MS"/>
              <a:cs typeface="Trebuchet MS"/>
              <a:sym typeface="Trebuchet MS"/>
            </a:endParaRPr>
          </a:p>
          <a:p>
            <a:pPr indent="-317500" lvl="2" marL="13716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Statistical methods</a:t>
            </a:r>
            <a:endParaRPr sz="1400">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Reports</a:t>
            </a:r>
            <a:endParaRPr sz="1400">
              <a:solidFill>
                <a:srgbClr val="000000"/>
              </a:solidFill>
              <a:latin typeface="Trebuchet MS"/>
              <a:ea typeface="Trebuchet MS"/>
              <a:cs typeface="Trebuchet MS"/>
              <a:sym typeface="Trebuchet MS"/>
            </a:endParaRPr>
          </a:p>
          <a:p>
            <a:pPr indent="-317500" lvl="2" marL="13716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Weekly Summary Report</a:t>
            </a:r>
            <a:endParaRPr sz="1400">
              <a:solidFill>
                <a:srgbClr val="000000"/>
              </a:solidFill>
              <a:latin typeface="Trebuchet MS"/>
              <a:ea typeface="Trebuchet MS"/>
              <a:cs typeface="Trebuchet MS"/>
              <a:sym typeface="Trebuchet MS"/>
            </a:endParaRPr>
          </a:p>
          <a:p>
            <a:pPr indent="-317500" lvl="2" marL="13716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Model Training Report</a:t>
            </a:r>
            <a:endParaRPr sz="1400">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Automation - Services &amp; Cron Jobs</a:t>
            </a:r>
            <a:endParaRPr sz="1400">
              <a:solidFill>
                <a:srgbClr val="000000"/>
              </a:solidFill>
              <a:latin typeface="Trebuchet MS"/>
              <a:ea typeface="Trebuchet MS"/>
              <a:cs typeface="Trebuchet MS"/>
              <a:sym typeface="Trebuchet MS"/>
            </a:endParaRPr>
          </a:p>
          <a:p>
            <a:pPr indent="-317500" lvl="0" marL="4572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Results</a:t>
            </a:r>
            <a:endParaRPr sz="1400">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Node-RED GUI Dashboards</a:t>
            </a:r>
            <a:endParaRPr sz="1400">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PIR + ESP Assembly</a:t>
            </a:r>
            <a:endParaRPr sz="1400">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User Notification, InfluxDB Uploads, Grafana Viz.</a:t>
            </a:r>
            <a:endParaRPr sz="1400">
              <a:solidFill>
                <a:srgbClr val="000000"/>
              </a:solidFill>
              <a:latin typeface="Trebuchet MS"/>
              <a:ea typeface="Trebuchet MS"/>
              <a:cs typeface="Trebuchet MS"/>
              <a:sym typeface="Trebuchet MS"/>
            </a:endParaRPr>
          </a:p>
          <a:p>
            <a:pPr indent="-317500" lvl="0" marL="457200" rtl="0" algn="l">
              <a:spcBef>
                <a:spcPts val="0"/>
              </a:spcBef>
              <a:spcAft>
                <a:spcPts val="0"/>
              </a:spcAft>
              <a:buClr>
                <a:srgbClr val="000000"/>
              </a:buClr>
              <a:buSzPts val="1400"/>
              <a:buFont typeface="Trebuchet MS"/>
              <a:buChar char="●"/>
            </a:pPr>
            <a:r>
              <a:rPr lang="en" sz="1400">
                <a:solidFill>
                  <a:srgbClr val="000000"/>
                </a:solidFill>
                <a:latin typeface="Trebuchet MS"/>
                <a:ea typeface="Trebuchet MS"/>
                <a:cs typeface="Trebuchet MS"/>
                <a:sym typeface="Trebuchet MS"/>
              </a:rPr>
              <a:t>Conclusion &amp; Further Works</a:t>
            </a:r>
            <a:endParaRPr sz="1400">
              <a:solidFill>
                <a:srgbClr val="000000"/>
              </a:solidFill>
              <a:latin typeface="Trebuchet MS"/>
              <a:ea typeface="Trebuchet MS"/>
              <a:cs typeface="Trebuchet MS"/>
              <a:sym typeface="Trebuchet MS"/>
            </a:endParaRPr>
          </a:p>
          <a:p>
            <a:pPr indent="0" lvl="0" marL="457200" rtl="0" algn="l">
              <a:spcBef>
                <a:spcPts val="0"/>
              </a:spcBef>
              <a:spcAft>
                <a:spcPts val="0"/>
              </a:spcAft>
              <a:buNone/>
            </a:pPr>
            <a:r>
              <a:t/>
            </a:r>
            <a:endParaRPr sz="1400">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2"/>
          <p:cNvSpPr txBox="1"/>
          <p:nvPr/>
        </p:nvSpPr>
        <p:spPr>
          <a:xfrm>
            <a:off x="231600" y="809100"/>
            <a:ext cx="8492100" cy="3577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After comparison of real time and predicted values, a difference of these values are calculated. </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If the difference is greater than 5 motions (which is a customization parameters and could vary with different applications and users), the final decision from the Machine learning side as Intrusion. </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output decision/response again depends on the value of ARP and online switch obtained. Again this decisive part depends on person to person who can customize the algorithm as per their choice.</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 If the output from LSTM is in a considerable range (threshold 5 motions) it is concluded as “Peace” ignoring switch and mac values.</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However if the output from LSTM is considerably deviated from the normal range, then the decision is based on the obtained switch and mac values. The user is notified by an alert mail sent to their respective mail id. This is done using the mail node in Node-RED.</a:t>
            </a:r>
            <a:endParaRPr>
              <a:solidFill>
                <a:schemeClr val="dk1"/>
              </a:solidFill>
              <a:latin typeface="Trebuchet MS"/>
              <a:ea typeface="Trebuchet MS"/>
              <a:cs typeface="Trebuchet MS"/>
              <a:sym typeface="Trebuchet MS"/>
            </a:endParaRPr>
          </a:p>
          <a:p>
            <a:pPr indent="0" lvl="0" marL="0" rtl="0" algn="l">
              <a:spcBef>
                <a:spcPts val="16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33"/>
          <p:cNvPicPr preferRelativeResize="0"/>
          <p:nvPr/>
        </p:nvPicPr>
        <p:blipFill>
          <a:blip r:embed="rId3">
            <a:alphaModFix/>
          </a:blip>
          <a:stretch>
            <a:fillRect/>
          </a:stretch>
        </p:blipFill>
        <p:spPr>
          <a:xfrm>
            <a:off x="2403175" y="1298850"/>
            <a:ext cx="4006525" cy="181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316675" y="765652"/>
            <a:ext cx="7772400" cy="454500"/>
          </a:xfrm>
          <a:prstGeom prst="rect">
            <a:avLst/>
          </a:prstGeom>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 sz="2000" u="sng">
                <a:latin typeface="Trebuchet MS"/>
                <a:ea typeface="Trebuchet MS"/>
                <a:cs typeface="Trebuchet MS"/>
                <a:sym typeface="Trebuchet MS"/>
              </a:rPr>
              <a:t>Reports</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p:txBody>
      </p:sp>
      <p:sp>
        <p:nvSpPr>
          <p:cNvPr id="276" name="Google Shape;276;p34"/>
          <p:cNvSpPr txBox="1"/>
          <p:nvPr/>
        </p:nvSpPr>
        <p:spPr>
          <a:xfrm>
            <a:off x="588650" y="1220150"/>
            <a:ext cx="7772400" cy="3152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Weekly detection summary report</a:t>
            </a:r>
            <a:endParaRPr>
              <a:solidFill>
                <a:schemeClr val="dk1"/>
              </a:solidFill>
              <a:latin typeface="Trebuchet MS"/>
              <a:ea typeface="Trebuchet MS"/>
              <a:cs typeface="Trebuchet MS"/>
              <a:sym typeface="Trebuchet MS"/>
            </a:endParaRPr>
          </a:p>
          <a:p>
            <a:pPr indent="-317500" lvl="1" marL="9144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Source file : trainingdata.csv ( entire data logged)</a:t>
            </a:r>
            <a:endParaRPr>
              <a:solidFill>
                <a:schemeClr val="dk1"/>
              </a:solidFill>
              <a:latin typeface="Trebuchet MS"/>
              <a:ea typeface="Trebuchet MS"/>
              <a:cs typeface="Trebuchet MS"/>
              <a:sym typeface="Trebuchet MS"/>
            </a:endParaRPr>
          </a:p>
          <a:p>
            <a:pPr indent="0" lvl="0" marL="457200" marR="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457200" marR="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457200" marR="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457200" marR="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0" marR="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457200" marR="0" rtl="0" algn="l">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pic>
        <p:nvPicPr>
          <p:cNvPr id="277" name="Google Shape;277;p34"/>
          <p:cNvPicPr preferRelativeResize="0"/>
          <p:nvPr/>
        </p:nvPicPr>
        <p:blipFill>
          <a:blip r:embed="rId3">
            <a:alphaModFix/>
          </a:blip>
          <a:stretch>
            <a:fillRect/>
          </a:stretch>
        </p:blipFill>
        <p:spPr>
          <a:xfrm>
            <a:off x="316675" y="2148676"/>
            <a:ext cx="3938975" cy="2303050"/>
          </a:xfrm>
          <a:prstGeom prst="rect">
            <a:avLst/>
          </a:prstGeom>
          <a:noFill/>
          <a:ln>
            <a:noFill/>
          </a:ln>
        </p:spPr>
      </p:pic>
      <p:pic>
        <p:nvPicPr>
          <p:cNvPr id="278" name="Google Shape;278;p34"/>
          <p:cNvPicPr preferRelativeResize="0"/>
          <p:nvPr/>
        </p:nvPicPr>
        <p:blipFill rotWithShape="1">
          <a:blip r:embed="rId4">
            <a:alphaModFix/>
          </a:blip>
          <a:srcRect b="3502" l="13717" r="18439" t="0"/>
          <a:stretch/>
        </p:blipFill>
        <p:spPr>
          <a:xfrm>
            <a:off x="4572000" y="1949325"/>
            <a:ext cx="3891976" cy="2804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5"/>
          <p:cNvSpPr txBox="1"/>
          <p:nvPr/>
        </p:nvSpPr>
        <p:spPr>
          <a:xfrm>
            <a:off x="857250" y="1011350"/>
            <a:ext cx="7195200" cy="647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Model training report</a:t>
            </a:r>
            <a:endParaRPr>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model training report which tells the accuracy of the model trained to the users.</a:t>
            </a:r>
            <a:endParaRPr>
              <a:solidFill>
                <a:schemeClr val="dk1"/>
              </a:solidFill>
              <a:latin typeface="Trebuchet MS"/>
              <a:ea typeface="Trebuchet MS"/>
              <a:cs typeface="Trebuchet MS"/>
              <a:sym typeface="Trebuchet MS"/>
            </a:endParaRPr>
          </a:p>
          <a:p>
            <a:pPr indent="0" lvl="0" marL="914400" rtl="0" algn="l">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pic>
        <p:nvPicPr>
          <p:cNvPr id="284" name="Google Shape;284;p35"/>
          <p:cNvPicPr preferRelativeResize="0"/>
          <p:nvPr/>
        </p:nvPicPr>
        <p:blipFill rotWithShape="1">
          <a:blip r:embed="rId3">
            <a:alphaModFix/>
          </a:blip>
          <a:srcRect b="22427" l="25159" r="18729" t="13710"/>
          <a:stretch/>
        </p:blipFill>
        <p:spPr>
          <a:xfrm>
            <a:off x="2244250" y="2090150"/>
            <a:ext cx="4555950" cy="2581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6"/>
          <p:cNvSpPr txBox="1"/>
          <p:nvPr/>
        </p:nvSpPr>
        <p:spPr>
          <a:xfrm>
            <a:off x="501800" y="1358825"/>
            <a:ext cx="7401600" cy="3152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Service -  modelstart.service auto starts the Flask ML Server </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Service - NodeRed Service which will be running in the device.</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CronJob - The weekly summary boxplot is scheduled to run every day at 9pm.</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CronJob - The weekly influx load is scheduled to run every weekend to load the fresh motion data to influx database.</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CronJob - The training lstm is scheduled to run every month to recreate a new efficient ml model based on the latest motion data.</a:t>
            </a:r>
            <a:endParaRPr>
              <a:solidFill>
                <a:schemeClr val="dk1"/>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CronJob - The refresh_training script is run after the above step to reset the monthly motion data.</a:t>
            </a:r>
            <a:endParaRPr>
              <a:solidFill>
                <a:schemeClr val="dk1"/>
              </a:solidFill>
              <a:latin typeface="Trebuchet MS"/>
              <a:ea typeface="Trebuchet MS"/>
              <a:cs typeface="Trebuchet MS"/>
              <a:sym typeface="Trebuchet MS"/>
            </a:endParaRPr>
          </a:p>
          <a:p>
            <a:pPr indent="0" lvl="0" marL="457200" marR="0" rtl="0" algn="l">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290" name="Google Shape;290;p36"/>
          <p:cNvSpPr txBox="1"/>
          <p:nvPr>
            <p:ph type="title"/>
          </p:nvPr>
        </p:nvSpPr>
        <p:spPr>
          <a:xfrm>
            <a:off x="384575" y="765652"/>
            <a:ext cx="7772400" cy="454500"/>
          </a:xfrm>
          <a:prstGeom prst="rect">
            <a:avLst/>
          </a:prstGeom>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 sz="2000" u="sng">
                <a:latin typeface="Trebuchet MS"/>
                <a:ea typeface="Trebuchet MS"/>
                <a:cs typeface="Trebuchet MS"/>
                <a:sym typeface="Trebuchet MS"/>
              </a:rPr>
              <a:t>Automation - Services and Cron Jobs</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384575" y="765652"/>
            <a:ext cx="7772400" cy="454500"/>
          </a:xfrm>
          <a:prstGeom prst="rect">
            <a:avLst/>
          </a:prstGeom>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 sz="2000" u="sng">
                <a:latin typeface="Trebuchet MS"/>
                <a:ea typeface="Trebuchet MS"/>
                <a:cs typeface="Trebuchet MS"/>
                <a:sym typeface="Trebuchet MS"/>
              </a:rPr>
              <a:t>NODE-RED GUI dashboards</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p:txBody>
      </p:sp>
      <p:pic>
        <p:nvPicPr>
          <p:cNvPr id="296" name="Google Shape;296;p37"/>
          <p:cNvPicPr preferRelativeResize="0"/>
          <p:nvPr/>
        </p:nvPicPr>
        <p:blipFill rotWithShape="1">
          <a:blip r:embed="rId3">
            <a:alphaModFix/>
          </a:blip>
          <a:srcRect b="0" l="17689" r="15456" t="13778"/>
          <a:stretch/>
        </p:blipFill>
        <p:spPr>
          <a:xfrm>
            <a:off x="665875" y="1442075"/>
            <a:ext cx="3560873" cy="2808200"/>
          </a:xfrm>
          <a:prstGeom prst="rect">
            <a:avLst/>
          </a:prstGeom>
          <a:noFill/>
          <a:ln>
            <a:noFill/>
          </a:ln>
        </p:spPr>
      </p:pic>
      <p:pic>
        <p:nvPicPr>
          <p:cNvPr id="297" name="Google Shape;297;p37"/>
          <p:cNvPicPr preferRelativeResize="0"/>
          <p:nvPr/>
        </p:nvPicPr>
        <p:blipFill rotWithShape="1">
          <a:blip r:embed="rId4">
            <a:alphaModFix/>
          </a:blip>
          <a:srcRect b="0" l="3739" r="2530" t="14273"/>
          <a:stretch/>
        </p:blipFill>
        <p:spPr>
          <a:xfrm>
            <a:off x="4747850" y="1442075"/>
            <a:ext cx="4159176" cy="2856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38"/>
          <p:cNvPicPr preferRelativeResize="0"/>
          <p:nvPr/>
        </p:nvPicPr>
        <p:blipFill>
          <a:blip r:embed="rId3">
            <a:alphaModFix/>
          </a:blip>
          <a:stretch>
            <a:fillRect/>
          </a:stretch>
        </p:blipFill>
        <p:spPr>
          <a:xfrm>
            <a:off x="405725" y="1466625"/>
            <a:ext cx="4279222" cy="3209424"/>
          </a:xfrm>
          <a:prstGeom prst="rect">
            <a:avLst/>
          </a:prstGeom>
          <a:noFill/>
          <a:ln>
            <a:noFill/>
          </a:ln>
        </p:spPr>
      </p:pic>
      <p:pic>
        <p:nvPicPr>
          <p:cNvPr id="303" name="Google Shape;303;p38"/>
          <p:cNvPicPr preferRelativeResize="0"/>
          <p:nvPr/>
        </p:nvPicPr>
        <p:blipFill>
          <a:blip r:embed="rId4">
            <a:alphaModFix/>
          </a:blip>
          <a:stretch>
            <a:fillRect/>
          </a:stretch>
        </p:blipFill>
        <p:spPr>
          <a:xfrm>
            <a:off x="5338725" y="1487675"/>
            <a:ext cx="2540402" cy="3167348"/>
          </a:xfrm>
          <a:prstGeom prst="rect">
            <a:avLst/>
          </a:prstGeom>
          <a:noFill/>
          <a:ln>
            <a:noFill/>
          </a:ln>
        </p:spPr>
      </p:pic>
      <p:sp>
        <p:nvSpPr>
          <p:cNvPr id="304" name="Google Shape;304;p38"/>
          <p:cNvSpPr txBox="1"/>
          <p:nvPr>
            <p:ph type="title"/>
          </p:nvPr>
        </p:nvSpPr>
        <p:spPr>
          <a:xfrm>
            <a:off x="384575" y="765652"/>
            <a:ext cx="7772400" cy="454500"/>
          </a:xfrm>
          <a:prstGeom prst="rect">
            <a:avLst/>
          </a:prstGeom>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 sz="2000" u="sng">
                <a:latin typeface="Trebuchet MS"/>
                <a:ea typeface="Trebuchet MS"/>
                <a:cs typeface="Trebuchet MS"/>
                <a:sym typeface="Trebuchet MS"/>
              </a:rPr>
              <a:t>PIR+ESP Assembly</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384575" y="765652"/>
            <a:ext cx="7772400" cy="454500"/>
          </a:xfrm>
          <a:prstGeom prst="rect">
            <a:avLst/>
          </a:prstGeom>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 sz="2000" u="sng">
                <a:latin typeface="Trebuchet MS"/>
                <a:ea typeface="Trebuchet MS"/>
                <a:cs typeface="Trebuchet MS"/>
                <a:sym typeface="Trebuchet MS"/>
              </a:rPr>
              <a:t>User notification, </a:t>
            </a:r>
            <a:r>
              <a:rPr lang="en" sz="2000" u="sng">
                <a:latin typeface="Trebuchet MS"/>
                <a:ea typeface="Trebuchet MS"/>
                <a:cs typeface="Trebuchet MS"/>
                <a:sym typeface="Trebuchet MS"/>
              </a:rPr>
              <a:t>InfluxDB Uploads &amp; Grafana Visualisation</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p:txBody>
      </p:sp>
      <p:pic>
        <p:nvPicPr>
          <p:cNvPr id="310" name="Google Shape;310;p39"/>
          <p:cNvPicPr preferRelativeResize="0"/>
          <p:nvPr/>
        </p:nvPicPr>
        <p:blipFill>
          <a:blip r:embed="rId3">
            <a:alphaModFix/>
          </a:blip>
          <a:stretch>
            <a:fillRect/>
          </a:stretch>
        </p:blipFill>
        <p:spPr>
          <a:xfrm>
            <a:off x="360975" y="1307850"/>
            <a:ext cx="3669601" cy="3693026"/>
          </a:xfrm>
          <a:prstGeom prst="rect">
            <a:avLst/>
          </a:prstGeom>
          <a:noFill/>
          <a:ln>
            <a:noFill/>
          </a:ln>
        </p:spPr>
      </p:pic>
      <p:pic>
        <p:nvPicPr>
          <p:cNvPr id="311" name="Google Shape;311;p39"/>
          <p:cNvPicPr preferRelativeResize="0"/>
          <p:nvPr/>
        </p:nvPicPr>
        <p:blipFill rotWithShape="1">
          <a:blip r:embed="rId4">
            <a:alphaModFix/>
          </a:blip>
          <a:srcRect b="0" l="4085" r="0" t="14104"/>
          <a:stretch/>
        </p:blipFill>
        <p:spPr>
          <a:xfrm>
            <a:off x="4274975" y="1307850"/>
            <a:ext cx="4381301" cy="2172050"/>
          </a:xfrm>
          <a:prstGeom prst="rect">
            <a:avLst/>
          </a:prstGeom>
          <a:noFill/>
          <a:ln>
            <a:noFill/>
          </a:ln>
        </p:spPr>
      </p:pic>
      <p:pic>
        <p:nvPicPr>
          <p:cNvPr id="312" name="Google Shape;312;p39"/>
          <p:cNvPicPr preferRelativeResize="0"/>
          <p:nvPr/>
        </p:nvPicPr>
        <p:blipFill rotWithShape="1">
          <a:blip r:embed="rId5">
            <a:alphaModFix/>
          </a:blip>
          <a:srcRect b="0" l="0" r="52175" t="0"/>
          <a:stretch/>
        </p:blipFill>
        <p:spPr>
          <a:xfrm>
            <a:off x="4198700" y="3660475"/>
            <a:ext cx="4457577" cy="134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384575" y="765652"/>
            <a:ext cx="7772400" cy="454500"/>
          </a:xfrm>
          <a:prstGeom prst="rect">
            <a:avLst/>
          </a:prstGeom>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 sz="2000" u="sng">
                <a:latin typeface="Trebuchet MS"/>
                <a:ea typeface="Trebuchet MS"/>
                <a:cs typeface="Trebuchet MS"/>
                <a:sym typeface="Trebuchet MS"/>
              </a:rPr>
              <a:t>Conclusion &amp; Further works</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a:p>
            <a:pPr indent="0" lvl="0" marL="0" marR="0" rtl="0" algn="l">
              <a:lnSpc>
                <a:spcPct val="120000"/>
              </a:lnSpc>
              <a:spcBef>
                <a:spcPts val="0"/>
              </a:spcBef>
              <a:spcAft>
                <a:spcPts val="0"/>
              </a:spcAft>
              <a:buNone/>
            </a:pPr>
            <a:r>
              <a:t/>
            </a:r>
            <a:endParaRPr sz="2000" u="sng">
              <a:latin typeface="Trebuchet MS"/>
              <a:ea typeface="Trebuchet MS"/>
              <a:cs typeface="Trebuchet MS"/>
              <a:sym typeface="Trebuchet MS"/>
            </a:endParaRPr>
          </a:p>
        </p:txBody>
      </p:sp>
      <p:sp>
        <p:nvSpPr>
          <p:cNvPr id="318" name="Google Shape;318;p40"/>
          <p:cNvSpPr txBox="1"/>
          <p:nvPr/>
        </p:nvSpPr>
        <p:spPr>
          <a:xfrm>
            <a:off x="343175" y="1495750"/>
            <a:ext cx="78552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Increase the number of motion sensors used.</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Optimize the placement of the motion sensors installed.</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Can infer the direction of motion and the speed of the motion happening.</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Can infer the type of object - small, big, medium</a:t>
            </a:r>
            <a:r>
              <a:rPr lang="en">
                <a:solidFill>
                  <a:schemeClr val="dk1"/>
                </a:solidFill>
                <a:latin typeface="Trebuchet MS"/>
                <a:ea typeface="Trebuchet MS"/>
                <a:cs typeface="Trebuchet MS"/>
                <a:sym typeface="Trebuchet MS"/>
              </a:rPr>
              <a:t> </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Analysing the direction of motion - desirable direction or not.</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Sequence of activation of the different motion sensors placed at different locations of the home.</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If privacy is not a concern, employ cameras to confirm by taking a snapshot in case of abnormal situations which can be further used in image processing.</a:t>
            </a:r>
            <a:endParaRPr>
              <a:solidFill>
                <a:schemeClr val="dk1"/>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722313" y="1923678"/>
            <a:ext cx="7772400" cy="1021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sz="2800">
                <a:latin typeface="Trebuchet MS"/>
                <a:ea typeface="Trebuchet MS"/>
                <a:cs typeface="Trebuchet MS"/>
                <a:sym typeface="Trebuchet MS"/>
              </a:rPr>
              <a:t>Thanks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452350" y="509250"/>
            <a:ext cx="4692000" cy="502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u="sng">
                <a:latin typeface="Trebuchet MS"/>
                <a:ea typeface="Trebuchet MS"/>
                <a:cs typeface="Trebuchet MS"/>
                <a:sym typeface="Trebuchet MS"/>
              </a:rPr>
              <a:t>Use Case Context</a:t>
            </a:r>
            <a:endParaRPr sz="2000" u="sng">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99" name="Google Shape;99;p15"/>
          <p:cNvSpPr txBox="1"/>
          <p:nvPr>
            <p:ph idx="1" type="body"/>
          </p:nvPr>
        </p:nvSpPr>
        <p:spPr>
          <a:xfrm>
            <a:off x="333975" y="934850"/>
            <a:ext cx="7772400" cy="40104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lang="en" sz="1400" u="sng">
                <a:latin typeface="Trebuchet MS"/>
                <a:ea typeface="Trebuchet MS"/>
                <a:cs typeface="Trebuchet MS"/>
                <a:sym typeface="Trebuchet MS"/>
              </a:rPr>
              <a:t>Current Scenario:</a:t>
            </a:r>
            <a:endParaRPr sz="1400" u="sng">
              <a:latin typeface="Trebuchet MS"/>
              <a:ea typeface="Trebuchet MS"/>
              <a:cs typeface="Trebuchet MS"/>
              <a:sym typeface="Trebuchet MS"/>
            </a:endParaRPr>
          </a:p>
          <a:p>
            <a:pPr indent="0" lvl="0" marL="0" rtl="0" algn="just">
              <a:spcBef>
                <a:spcPts val="0"/>
              </a:spcBef>
              <a:spcAft>
                <a:spcPts val="0"/>
              </a:spcAft>
              <a:buNone/>
            </a:pPr>
            <a:r>
              <a:t/>
            </a:r>
            <a:endParaRPr sz="1400">
              <a:latin typeface="Trebuchet MS"/>
              <a:ea typeface="Trebuchet MS"/>
              <a:cs typeface="Trebuchet MS"/>
              <a:sym typeface="Trebuchet MS"/>
            </a:endParaRPr>
          </a:p>
          <a:p>
            <a:pPr indent="0" lvl="0" marL="0" rtl="0" algn="just">
              <a:spcBef>
                <a:spcPts val="0"/>
              </a:spcBef>
              <a:spcAft>
                <a:spcPts val="0"/>
              </a:spcAft>
              <a:buNone/>
            </a:pPr>
            <a:r>
              <a:rPr lang="en" sz="1400">
                <a:latin typeface="Trebuchet MS"/>
                <a:ea typeface="Trebuchet MS"/>
                <a:cs typeface="Trebuchet MS"/>
                <a:sym typeface="Trebuchet MS"/>
              </a:rPr>
              <a:t>Most of the Burglar detection systems employs the use of camera which causes</a:t>
            </a:r>
            <a:endParaRPr sz="1400">
              <a:latin typeface="Trebuchet MS"/>
              <a:ea typeface="Trebuchet MS"/>
              <a:cs typeface="Trebuchet MS"/>
              <a:sym typeface="Trebuchet MS"/>
            </a:endParaRPr>
          </a:p>
          <a:p>
            <a:pPr indent="0" lvl="0" marL="0" rtl="0" algn="just">
              <a:spcBef>
                <a:spcPts val="0"/>
              </a:spcBef>
              <a:spcAft>
                <a:spcPts val="0"/>
              </a:spcAft>
              <a:buNone/>
            </a:pPr>
            <a:r>
              <a:t/>
            </a:r>
            <a:endParaRPr sz="1400">
              <a:latin typeface="Trebuchet MS"/>
              <a:ea typeface="Trebuchet MS"/>
              <a:cs typeface="Trebuchet MS"/>
              <a:sym typeface="Trebuchet MS"/>
            </a:endParaRPr>
          </a:p>
          <a:p>
            <a:pPr indent="-317500" lvl="0" marL="457200" rtl="0" algn="just">
              <a:spcBef>
                <a:spcPts val="0"/>
              </a:spcBef>
              <a:spcAft>
                <a:spcPts val="0"/>
              </a:spcAft>
              <a:buSzPts val="1400"/>
              <a:buFont typeface="Trebuchet MS"/>
              <a:buChar char="●"/>
            </a:pPr>
            <a:r>
              <a:rPr lang="en" sz="1400">
                <a:latin typeface="Trebuchet MS"/>
                <a:ea typeface="Trebuchet MS"/>
                <a:cs typeface="Trebuchet MS"/>
                <a:sym typeface="Trebuchet MS"/>
              </a:rPr>
              <a:t>Insecurity to the users</a:t>
            </a:r>
            <a:endParaRPr sz="1400">
              <a:latin typeface="Trebuchet MS"/>
              <a:ea typeface="Trebuchet MS"/>
              <a:cs typeface="Trebuchet MS"/>
              <a:sym typeface="Trebuchet MS"/>
            </a:endParaRPr>
          </a:p>
          <a:p>
            <a:pPr indent="-317500" lvl="0" marL="457200" rtl="0" algn="just">
              <a:spcBef>
                <a:spcPts val="0"/>
              </a:spcBef>
              <a:spcAft>
                <a:spcPts val="0"/>
              </a:spcAft>
              <a:buSzPts val="1400"/>
              <a:buFont typeface="Trebuchet MS"/>
              <a:buChar char="●"/>
            </a:pPr>
            <a:r>
              <a:rPr lang="en" sz="1400">
                <a:latin typeface="Trebuchet MS"/>
                <a:ea typeface="Trebuchet MS"/>
                <a:cs typeface="Trebuchet MS"/>
                <a:sym typeface="Trebuchet MS"/>
              </a:rPr>
              <a:t>Privacy of the users disturbed.</a:t>
            </a:r>
            <a:endParaRPr sz="1400">
              <a:latin typeface="Trebuchet MS"/>
              <a:ea typeface="Trebuchet MS"/>
              <a:cs typeface="Trebuchet MS"/>
              <a:sym typeface="Trebuchet MS"/>
            </a:endParaRPr>
          </a:p>
          <a:p>
            <a:pPr indent="0" lvl="0" marL="0" rtl="0" algn="just">
              <a:spcBef>
                <a:spcPts val="0"/>
              </a:spcBef>
              <a:spcAft>
                <a:spcPts val="0"/>
              </a:spcAft>
              <a:buNone/>
            </a:pPr>
            <a:r>
              <a:t/>
            </a:r>
            <a:endParaRPr sz="1400">
              <a:latin typeface="Trebuchet MS"/>
              <a:ea typeface="Trebuchet MS"/>
              <a:cs typeface="Trebuchet MS"/>
              <a:sym typeface="Trebuchet MS"/>
            </a:endParaRPr>
          </a:p>
          <a:p>
            <a:pPr indent="0" lvl="0" marL="0" rtl="0" algn="just">
              <a:spcBef>
                <a:spcPts val="0"/>
              </a:spcBef>
              <a:spcAft>
                <a:spcPts val="0"/>
              </a:spcAft>
              <a:buNone/>
            </a:pPr>
            <a:r>
              <a:rPr lang="en" sz="1400" u="sng">
                <a:latin typeface="Trebuchet MS"/>
                <a:ea typeface="Trebuchet MS"/>
                <a:cs typeface="Trebuchet MS"/>
                <a:sym typeface="Trebuchet MS"/>
              </a:rPr>
              <a:t>Proposed Idea :</a:t>
            </a:r>
            <a:endParaRPr sz="1400" u="sng">
              <a:latin typeface="Trebuchet MS"/>
              <a:ea typeface="Trebuchet MS"/>
              <a:cs typeface="Trebuchet MS"/>
              <a:sym typeface="Trebuchet MS"/>
            </a:endParaRPr>
          </a:p>
          <a:p>
            <a:pPr indent="0" lvl="0" marL="0" rtl="0" algn="just">
              <a:spcBef>
                <a:spcPts val="0"/>
              </a:spcBef>
              <a:spcAft>
                <a:spcPts val="0"/>
              </a:spcAft>
              <a:buNone/>
            </a:pPr>
            <a:r>
              <a:t/>
            </a:r>
            <a:endParaRPr sz="1400">
              <a:latin typeface="Trebuchet MS"/>
              <a:ea typeface="Trebuchet MS"/>
              <a:cs typeface="Trebuchet MS"/>
              <a:sym typeface="Trebuchet MS"/>
            </a:endParaRPr>
          </a:p>
          <a:p>
            <a:pPr indent="0" lvl="0" marL="0" rtl="0" algn="just">
              <a:spcBef>
                <a:spcPts val="0"/>
              </a:spcBef>
              <a:spcAft>
                <a:spcPts val="0"/>
              </a:spcAft>
              <a:buNone/>
            </a:pPr>
            <a:r>
              <a:rPr lang="en" sz="1400">
                <a:latin typeface="Trebuchet MS"/>
                <a:ea typeface="Trebuchet MS"/>
                <a:cs typeface="Trebuchet MS"/>
                <a:sym typeface="Trebuchet MS"/>
              </a:rPr>
              <a:t>To identify the presence of a intruder in our home  from a remote location without the use of camera, rather using motion sensors.</a:t>
            </a:r>
            <a:endParaRPr sz="1400">
              <a:latin typeface="Trebuchet MS"/>
              <a:ea typeface="Trebuchet MS"/>
              <a:cs typeface="Trebuchet MS"/>
              <a:sym typeface="Trebuchet MS"/>
            </a:endParaRPr>
          </a:p>
          <a:p>
            <a:pPr indent="0" lvl="0" marL="0" rtl="0" algn="just">
              <a:spcBef>
                <a:spcPts val="0"/>
              </a:spcBef>
              <a:spcAft>
                <a:spcPts val="0"/>
              </a:spcAft>
              <a:buNone/>
            </a:pPr>
            <a:r>
              <a:t/>
            </a:r>
            <a:endParaRPr sz="1400">
              <a:latin typeface="Trebuchet MS"/>
              <a:ea typeface="Trebuchet MS"/>
              <a:cs typeface="Trebuchet MS"/>
              <a:sym typeface="Trebuchet MS"/>
            </a:endParaRPr>
          </a:p>
          <a:p>
            <a:pPr indent="0" lvl="0" marL="0" rtl="0" algn="just">
              <a:spcBef>
                <a:spcPts val="0"/>
              </a:spcBef>
              <a:spcAft>
                <a:spcPts val="0"/>
              </a:spcAft>
              <a:buNone/>
            </a:pPr>
            <a:r>
              <a:rPr lang="en" sz="1400">
                <a:latin typeface="Trebuchet MS"/>
                <a:ea typeface="Trebuchet MS"/>
                <a:cs typeface="Trebuchet MS"/>
                <a:sym typeface="Trebuchet MS"/>
              </a:rPr>
              <a:t>The significant data components includes</a:t>
            </a:r>
            <a:endParaRPr sz="1400">
              <a:latin typeface="Trebuchet MS"/>
              <a:ea typeface="Trebuchet MS"/>
              <a:cs typeface="Trebuchet MS"/>
              <a:sym typeface="Trebuchet MS"/>
            </a:endParaRPr>
          </a:p>
          <a:p>
            <a:pPr indent="0" lvl="0" marL="0" rtl="0" algn="just">
              <a:spcBef>
                <a:spcPts val="0"/>
              </a:spcBef>
              <a:spcAft>
                <a:spcPts val="0"/>
              </a:spcAft>
              <a:buNone/>
            </a:pPr>
            <a:r>
              <a:t/>
            </a:r>
            <a:endParaRPr sz="1400">
              <a:latin typeface="Trebuchet MS"/>
              <a:ea typeface="Trebuchet MS"/>
              <a:cs typeface="Trebuchet MS"/>
              <a:sym typeface="Trebuchet MS"/>
            </a:endParaRPr>
          </a:p>
          <a:p>
            <a:pPr indent="-317500" lvl="0" marL="457200" rtl="0" algn="just">
              <a:spcBef>
                <a:spcPts val="0"/>
              </a:spcBef>
              <a:spcAft>
                <a:spcPts val="0"/>
              </a:spcAft>
              <a:buSzPts val="1400"/>
              <a:buFont typeface="Trebuchet MS"/>
              <a:buChar char="●"/>
            </a:pPr>
            <a:r>
              <a:rPr lang="en" sz="1400">
                <a:latin typeface="Trebuchet MS"/>
                <a:ea typeface="Trebuchet MS"/>
                <a:cs typeface="Trebuchet MS"/>
                <a:sym typeface="Trebuchet MS"/>
              </a:rPr>
              <a:t>Motion detections and respective timestamps</a:t>
            </a:r>
            <a:endParaRPr sz="1400">
              <a:latin typeface="Trebuchet MS"/>
              <a:ea typeface="Trebuchet MS"/>
              <a:cs typeface="Trebuchet MS"/>
              <a:sym typeface="Trebuchet MS"/>
            </a:endParaRPr>
          </a:p>
          <a:p>
            <a:pPr indent="-317500" lvl="0" marL="457200" rtl="0" algn="just">
              <a:spcBef>
                <a:spcPts val="0"/>
              </a:spcBef>
              <a:spcAft>
                <a:spcPts val="0"/>
              </a:spcAft>
              <a:buSzPts val="1400"/>
              <a:buFont typeface="Trebuchet MS"/>
              <a:buChar char="●"/>
            </a:pPr>
            <a:r>
              <a:rPr lang="en" sz="1400">
                <a:latin typeface="Trebuchet MS"/>
                <a:ea typeface="Trebuchet MS"/>
                <a:cs typeface="Trebuchet MS"/>
                <a:sym typeface="Trebuchet MS"/>
              </a:rPr>
              <a:t>Online Switch value configurable by the user.</a:t>
            </a:r>
            <a:endParaRPr sz="1400">
              <a:latin typeface="Trebuchet MS"/>
              <a:ea typeface="Trebuchet MS"/>
              <a:cs typeface="Trebuchet MS"/>
              <a:sym typeface="Trebuchet MS"/>
            </a:endParaRPr>
          </a:p>
          <a:p>
            <a:pPr indent="-317500" lvl="0" marL="457200" rtl="0" algn="just">
              <a:spcBef>
                <a:spcPts val="0"/>
              </a:spcBef>
              <a:spcAft>
                <a:spcPts val="0"/>
              </a:spcAft>
              <a:buSzPts val="1400"/>
              <a:buFont typeface="Trebuchet MS"/>
              <a:buChar char="●"/>
            </a:pPr>
            <a:r>
              <a:rPr lang="en" sz="1400">
                <a:latin typeface="Trebuchet MS"/>
                <a:ea typeface="Trebuchet MS"/>
                <a:cs typeface="Trebuchet MS"/>
                <a:sym typeface="Trebuchet MS"/>
              </a:rPr>
              <a:t>Mobile MAC value ( additional)</a:t>
            </a:r>
            <a:endParaRPr sz="1400">
              <a:latin typeface="Trebuchet MS"/>
              <a:ea typeface="Trebuchet MS"/>
              <a:cs typeface="Trebuchet MS"/>
              <a:sym typeface="Trebuchet MS"/>
            </a:endParaRPr>
          </a:p>
          <a:p>
            <a:pPr indent="0" lvl="0" marL="457200" rtl="0" algn="just">
              <a:spcBef>
                <a:spcPts val="0"/>
              </a:spcBef>
              <a:spcAft>
                <a:spcPts val="0"/>
              </a:spcAft>
              <a:buNone/>
            </a:pPr>
            <a:r>
              <a:t/>
            </a:r>
            <a:endParaRPr sz="1400">
              <a:latin typeface="Trebuchet MS"/>
              <a:ea typeface="Trebuchet MS"/>
              <a:cs typeface="Trebuchet MS"/>
              <a:sym typeface="Trebuchet MS"/>
            </a:endParaRPr>
          </a:p>
          <a:p>
            <a:pPr indent="0" lvl="0" marL="0" rtl="0" algn="just">
              <a:spcBef>
                <a:spcPts val="0"/>
              </a:spcBef>
              <a:spcAft>
                <a:spcPts val="0"/>
              </a:spcAft>
              <a:buNone/>
            </a:pPr>
            <a:r>
              <a:rPr lang="en" sz="1400">
                <a:latin typeface="Trebuchet MS"/>
                <a:ea typeface="Trebuchet MS"/>
                <a:cs typeface="Trebuchet MS"/>
                <a:sym typeface="Trebuchet MS"/>
              </a:rPr>
              <a:t>Merits : Privacy not disturbed !!!!</a:t>
            </a:r>
            <a:endParaRPr sz="1400">
              <a:latin typeface="Trebuchet MS"/>
              <a:ea typeface="Trebuchet MS"/>
              <a:cs typeface="Trebuchet MS"/>
              <a:sym typeface="Trebuchet MS"/>
            </a:endParaRPr>
          </a:p>
          <a:p>
            <a:pPr indent="0" lvl="0" marL="0" rtl="0" algn="just">
              <a:spcBef>
                <a:spcPts val="0"/>
              </a:spcBef>
              <a:spcAft>
                <a:spcPts val="0"/>
              </a:spcAft>
              <a:buNone/>
            </a:pPr>
            <a:r>
              <a:t/>
            </a:r>
            <a:endParaRPr>
              <a:latin typeface="Trebuchet MS"/>
              <a:ea typeface="Trebuchet MS"/>
              <a:cs typeface="Trebuchet MS"/>
              <a:sym typeface="Trebuchet MS"/>
            </a:endParaRPr>
          </a:p>
          <a:p>
            <a:pPr indent="0" lvl="0" marL="0" rtl="0" algn="just">
              <a:spcBef>
                <a:spcPts val="0"/>
              </a:spcBef>
              <a:spcAft>
                <a:spcPts val="0"/>
              </a:spcAft>
              <a:buNone/>
            </a:pPr>
            <a:r>
              <a:t/>
            </a:r>
            <a:endParaRPr>
              <a:latin typeface="Trebuchet MS"/>
              <a:ea typeface="Trebuchet MS"/>
              <a:cs typeface="Trebuchet MS"/>
              <a:sym typeface="Trebuchet MS"/>
            </a:endParaRPr>
          </a:p>
          <a:p>
            <a:pPr indent="0" lvl="0" marL="0" rtl="0" algn="just">
              <a:spcBef>
                <a:spcPts val="0"/>
              </a:spcBef>
              <a:spcAft>
                <a:spcPts val="0"/>
              </a:spcAft>
              <a:buNone/>
            </a:pPr>
            <a:r>
              <a:t/>
            </a:r>
            <a:endParaRPr>
              <a:latin typeface="Trebuchet MS"/>
              <a:ea typeface="Trebuchet MS"/>
              <a:cs typeface="Trebuchet MS"/>
              <a:sym typeface="Trebuchet MS"/>
            </a:endParaRPr>
          </a:p>
          <a:p>
            <a:pPr indent="0" lvl="0" marL="0" rtl="0" algn="just">
              <a:spcBef>
                <a:spcPts val="0"/>
              </a:spcBef>
              <a:spcAft>
                <a:spcPts val="0"/>
              </a:spcAft>
              <a:buNone/>
            </a:pPr>
            <a:r>
              <a:t/>
            </a:r>
            <a:endParaRPr>
              <a:latin typeface="Trebuchet MS"/>
              <a:ea typeface="Trebuchet MS"/>
              <a:cs typeface="Trebuchet MS"/>
              <a:sym typeface="Trebuchet MS"/>
            </a:endParaRPr>
          </a:p>
          <a:p>
            <a:pPr indent="0" lvl="0" marL="0" rtl="0" algn="just">
              <a:spcBef>
                <a:spcPts val="0"/>
              </a:spcBef>
              <a:spcAft>
                <a:spcPts val="0"/>
              </a:spcAft>
              <a:buNone/>
            </a:pPr>
            <a:r>
              <a:t/>
            </a:r>
            <a:endParaRPr>
              <a:latin typeface="Trebuchet MS"/>
              <a:ea typeface="Trebuchet MS"/>
              <a:cs typeface="Trebuchet MS"/>
              <a:sym typeface="Trebuchet MS"/>
            </a:endParaRPr>
          </a:p>
          <a:p>
            <a:pPr indent="0" lvl="0" marL="0" rtl="0" algn="just">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55925" y="677350"/>
            <a:ext cx="5361000" cy="5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u="sng">
                <a:latin typeface="Trebuchet MS"/>
                <a:ea typeface="Trebuchet MS"/>
                <a:cs typeface="Trebuchet MS"/>
                <a:sym typeface="Trebuchet MS"/>
              </a:rPr>
              <a:t>Overview : Application Schema</a:t>
            </a:r>
            <a:endParaRPr/>
          </a:p>
        </p:txBody>
      </p:sp>
      <p:sp>
        <p:nvSpPr>
          <p:cNvPr id="105" name="Google Shape;105;p16"/>
          <p:cNvSpPr/>
          <p:nvPr/>
        </p:nvSpPr>
        <p:spPr>
          <a:xfrm>
            <a:off x="555283" y="4440350"/>
            <a:ext cx="1610100" cy="581400"/>
          </a:xfrm>
          <a:prstGeom prst="roundRect">
            <a:avLst>
              <a:gd fmla="val 16667" name="adj"/>
            </a:avLst>
          </a:prstGeom>
          <a:solidFill>
            <a:srgbClr val="FFE5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Motion sensor</a:t>
            </a:r>
            <a:endParaRPr/>
          </a:p>
        </p:txBody>
      </p:sp>
      <p:sp>
        <p:nvSpPr>
          <p:cNvPr id="106" name="Google Shape;106;p16"/>
          <p:cNvSpPr/>
          <p:nvPr/>
        </p:nvSpPr>
        <p:spPr>
          <a:xfrm>
            <a:off x="708850" y="2761625"/>
            <a:ext cx="2797200" cy="757500"/>
          </a:xfrm>
          <a:prstGeom prst="roundRect">
            <a:avLst>
              <a:gd fmla="val 16667" name="adj"/>
            </a:avLst>
          </a:prstGeom>
          <a:solidFill>
            <a:srgbClr val="FFE5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Raspberry Pi (SCION)</a:t>
            </a:r>
            <a:endParaRPr/>
          </a:p>
          <a:p>
            <a:pPr indent="0" lvl="0" marL="0" rtl="0" algn="ctr">
              <a:spcBef>
                <a:spcPts val="0"/>
              </a:spcBef>
              <a:spcAft>
                <a:spcPts val="0"/>
              </a:spcAft>
              <a:buNone/>
            </a:pPr>
            <a:r>
              <a:rPr lang="en"/>
              <a:t>MQTT Broker</a:t>
            </a:r>
            <a:endParaRPr/>
          </a:p>
        </p:txBody>
      </p:sp>
      <p:sp>
        <p:nvSpPr>
          <p:cNvPr id="107" name="Google Shape;107;p16"/>
          <p:cNvSpPr/>
          <p:nvPr/>
        </p:nvSpPr>
        <p:spPr>
          <a:xfrm>
            <a:off x="4533950" y="2761550"/>
            <a:ext cx="2797200" cy="757500"/>
          </a:xfrm>
          <a:prstGeom prst="roundRect">
            <a:avLst>
              <a:gd fmla="val 16667" name="adj"/>
            </a:avLst>
          </a:prstGeom>
          <a:solidFill>
            <a:srgbClr val="FFE5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VM </a:t>
            </a:r>
            <a:r>
              <a:rPr lang="en"/>
              <a:t> (SCION Client)</a:t>
            </a:r>
            <a:endParaRPr/>
          </a:p>
          <a:p>
            <a:pPr indent="0" lvl="0" marL="0" rtl="0" algn="ctr">
              <a:spcBef>
                <a:spcPts val="0"/>
              </a:spcBef>
              <a:spcAft>
                <a:spcPts val="0"/>
              </a:spcAft>
              <a:buNone/>
            </a:pPr>
            <a:r>
              <a:rPr lang="en"/>
              <a:t>MQTT sub</a:t>
            </a:r>
            <a:endParaRPr/>
          </a:p>
        </p:txBody>
      </p:sp>
      <p:sp>
        <p:nvSpPr>
          <p:cNvPr id="108" name="Google Shape;108;p16"/>
          <p:cNvSpPr/>
          <p:nvPr/>
        </p:nvSpPr>
        <p:spPr>
          <a:xfrm>
            <a:off x="837263" y="1276525"/>
            <a:ext cx="2556684" cy="962496"/>
          </a:xfrm>
          <a:prstGeom prst="cloud">
            <a:avLst/>
          </a:prstGeom>
          <a:solidFill>
            <a:srgbClr val="EFEFEF"/>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SCION IP</a:t>
            </a:r>
            <a:endParaRPr/>
          </a:p>
        </p:txBody>
      </p:sp>
      <p:sp>
        <p:nvSpPr>
          <p:cNvPr id="109" name="Google Shape;109;p16"/>
          <p:cNvSpPr/>
          <p:nvPr/>
        </p:nvSpPr>
        <p:spPr>
          <a:xfrm>
            <a:off x="4654200" y="1196950"/>
            <a:ext cx="2556684" cy="962496"/>
          </a:xfrm>
          <a:prstGeom prst="cloud">
            <a:avLst/>
          </a:prstGeom>
          <a:solidFill>
            <a:srgbClr val="EFEFEF"/>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SCION IP</a:t>
            </a:r>
            <a:r>
              <a:rPr lang="en"/>
              <a:t> </a:t>
            </a:r>
            <a:endParaRPr/>
          </a:p>
        </p:txBody>
      </p:sp>
      <p:sp>
        <p:nvSpPr>
          <p:cNvPr id="110" name="Google Shape;110;p16"/>
          <p:cNvSpPr/>
          <p:nvPr/>
        </p:nvSpPr>
        <p:spPr>
          <a:xfrm>
            <a:off x="5978263" y="3761675"/>
            <a:ext cx="1309200" cy="631800"/>
          </a:xfrm>
          <a:prstGeom prst="roundRect">
            <a:avLst>
              <a:gd fmla="val 16667" name="adj"/>
            </a:avLst>
          </a:prstGeom>
          <a:solidFill>
            <a:srgbClr val="FFE5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Node-Red visualisation</a:t>
            </a:r>
            <a:endParaRPr/>
          </a:p>
        </p:txBody>
      </p:sp>
      <p:cxnSp>
        <p:nvCxnSpPr>
          <p:cNvPr id="111" name="Google Shape;111;p16"/>
          <p:cNvCxnSpPr>
            <a:stCxn id="106" idx="0"/>
            <a:endCxn id="108" idx="1"/>
          </p:cNvCxnSpPr>
          <p:nvPr/>
        </p:nvCxnSpPr>
        <p:spPr>
          <a:xfrm flipH="1" rot="10800000">
            <a:off x="2107450" y="2238125"/>
            <a:ext cx="8100" cy="523500"/>
          </a:xfrm>
          <a:prstGeom prst="straightConnector1">
            <a:avLst/>
          </a:prstGeom>
          <a:noFill/>
          <a:ln cap="flat" cmpd="sng" w="9525">
            <a:solidFill>
              <a:srgbClr val="000000"/>
            </a:solidFill>
            <a:prstDash val="dash"/>
            <a:round/>
            <a:headEnd len="med" w="med" type="none"/>
            <a:tailEnd len="med" w="med" type="triangle"/>
          </a:ln>
        </p:spPr>
      </p:cxnSp>
      <p:cxnSp>
        <p:nvCxnSpPr>
          <p:cNvPr id="112" name="Google Shape;112;p16"/>
          <p:cNvCxnSpPr>
            <a:stCxn id="107" idx="0"/>
          </p:cNvCxnSpPr>
          <p:nvPr/>
        </p:nvCxnSpPr>
        <p:spPr>
          <a:xfrm rot="10800000">
            <a:off x="5932550" y="2159450"/>
            <a:ext cx="0" cy="602100"/>
          </a:xfrm>
          <a:prstGeom prst="straightConnector1">
            <a:avLst/>
          </a:prstGeom>
          <a:noFill/>
          <a:ln cap="flat" cmpd="sng" w="9525">
            <a:solidFill>
              <a:srgbClr val="000000"/>
            </a:solidFill>
            <a:prstDash val="dash"/>
            <a:round/>
            <a:headEnd len="med" w="med" type="none"/>
            <a:tailEnd len="med" w="med" type="triangle"/>
          </a:ln>
        </p:spPr>
      </p:cxnSp>
      <p:sp>
        <p:nvSpPr>
          <p:cNvPr id="113" name="Google Shape;113;p16"/>
          <p:cNvSpPr/>
          <p:nvPr/>
        </p:nvSpPr>
        <p:spPr>
          <a:xfrm>
            <a:off x="3393950" y="1510950"/>
            <a:ext cx="1219800" cy="320700"/>
          </a:xfrm>
          <a:prstGeom prst="leftRightArrow">
            <a:avLst>
              <a:gd fmla="val 50000" name="adj1"/>
              <a:gd fmla="val 107771" name="adj2"/>
            </a:avLst>
          </a:prstGeom>
          <a:solidFill>
            <a:srgbClr val="F3F3F3"/>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a:t>
            </a:r>
            <a:endParaRPr/>
          </a:p>
        </p:txBody>
      </p:sp>
      <p:cxnSp>
        <p:nvCxnSpPr>
          <p:cNvPr id="114" name="Google Shape;114;p16"/>
          <p:cNvCxnSpPr>
            <a:stCxn id="107" idx="2"/>
            <a:endCxn id="110" idx="0"/>
          </p:cNvCxnSpPr>
          <p:nvPr/>
        </p:nvCxnSpPr>
        <p:spPr>
          <a:xfrm>
            <a:off x="5932550" y="3519050"/>
            <a:ext cx="700200" cy="242700"/>
          </a:xfrm>
          <a:prstGeom prst="straightConnector1">
            <a:avLst/>
          </a:prstGeom>
          <a:noFill/>
          <a:ln cap="flat" cmpd="sng" w="9525">
            <a:solidFill>
              <a:srgbClr val="000000"/>
            </a:solidFill>
            <a:prstDash val="dash"/>
            <a:round/>
            <a:headEnd len="med" w="med" type="none"/>
            <a:tailEnd len="med" w="med" type="triangle"/>
          </a:ln>
        </p:spPr>
      </p:cxnSp>
      <p:sp>
        <p:nvSpPr>
          <p:cNvPr id="115" name="Google Shape;115;p16"/>
          <p:cNvSpPr/>
          <p:nvPr/>
        </p:nvSpPr>
        <p:spPr>
          <a:xfrm>
            <a:off x="355925" y="4072775"/>
            <a:ext cx="2008800" cy="320700"/>
          </a:xfrm>
          <a:prstGeom prst="roundRect">
            <a:avLst>
              <a:gd fmla="val 16667" name="adj"/>
            </a:avLst>
          </a:prstGeom>
          <a:solidFill>
            <a:srgbClr val="FFE5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ESP (MQTT pub)</a:t>
            </a:r>
            <a:endParaRPr/>
          </a:p>
        </p:txBody>
      </p:sp>
      <p:cxnSp>
        <p:nvCxnSpPr>
          <p:cNvPr id="116" name="Google Shape;116;p16"/>
          <p:cNvCxnSpPr>
            <a:stCxn id="115" idx="0"/>
            <a:endCxn id="106" idx="2"/>
          </p:cNvCxnSpPr>
          <p:nvPr/>
        </p:nvCxnSpPr>
        <p:spPr>
          <a:xfrm flipH="1" rot="10800000">
            <a:off x="1360325" y="3518975"/>
            <a:ext cx="747000" cy="553800"/>
          </a:xfrm>
          <a:prstGeom prst="straightConnector1">
            <a:avLst/>
          </a:prstGeom>
          <a:noFill/>
          <a:ln cap="flat" cmpd="sng" w="9525">
            <a:solidFill>
              <a:srgbClr val="000000"/>
            </a:solidFill>
            <a:prstDash val="dash"/>
            <a:round/>
            <a:headEnd len="med" w="med" type="none"/>
            <a:tailEnd len="med" w="med" type="triangle"/>
          </a:ln>
        </p:spPr>
      </p:cxnSp>
      <p:sp>
        <p:nvSpPr>
          <p:cNvPr id="117" name="Google Shape;117;p16"/>
          <p:cNvSpPr txBox="1"/>
          <p:nvPr/>
        </p:nvSpPr>
        <p:spPr>
          <a:xfrm>
            <a:off x="2165375" y="3635600"/>
            <a:ext cx="13773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MQTT</a:t>
            </a:r>
            <a:endParaRPr/>
          </a:p>
        </p:txBody>
      </p:sp>
      <p:sp>
        <p:nvSpPr>
          <p:cNvPr id="118" name="Google Shape;118;p16"/>
          <p:cNvSpPr/>
          <p:nvPr/>
        </p:nvSpPr>
        <p:spPr>
          <a:xfrm>
            <a:off x="4407713" y="3761675"/>
            <a:ext cx="1309200" cy="631800"/>
          </a:xfrm>
          <a:prstGeom prst="roundRect">
            <a:avLst>
              <a:gd fmla="val 16667" name="adj"/>
            </a:avLst>
          </a:prstGeom>
          <a:solidFill>
            <a:srgbClr val="FFE5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Grafana</a:t>
            </a:r>
            <a:r>
              <a:rPr lang="en"/>
              <a:t> visualisation</a:t>
            </a:r>
            <a:endParaRPr/>
          </a:p>
        </p:txBody>
      </p:sp>
      <p:cxnSp>
        <p:nvCxnSpPr>
          <p:cNvPr id="119" name="Google Shape;119;p16"/>
          <p:cNvCxnSpPr>
            <a:stCxn id="107" idx="2"/>
            <a:endCxn id="118" idx="0"/>
          </p:cNvCxnSpPr>
          <p:nvPr/>
        </p:nvCxnSpPr>
        <p:spPr>
          <a:xfrm flipH="1">
            <a:off x="5062250" y="3519050"/>
            <a:ext cx="870300" cy="242700"/>
          </a:xfrm>
          <a:prstGeom prst="straightConnector1">
            <a:avLst/>
          </a:prstGeom>
          <a:noFill/>
          <a:ln cap="flat" cmpd="sng" w="9525">
            <a:solidFill>
              <a:srgbClr val="000000"/>
            </a:solidFill>
            <a:prstDash val="dash"/>
            <a:round/>
            <a:headEnd len="med" w="med" type="none"/>
            <a:tailEnd len="med" w="med" type="triangle"/>
          </a:ln>
        </p:spPr>
      </p:cxnSp>
      <p:sp>
        <p:nvSpPr>
          <p:cNvPr id="120" name="Google Shape;120;p16"/>
          <p:cNvSpPr/>
          <p:nvPr/>
        </p:nvSpPr>
        <p:spPr>
          <a:xfrm>
            <a:off x="7662138" y="3761675"/>
            <a:ext cx="1309200" cy="631800"/>
          </a:xfrm>
          <a:prstGeom prst="roundRect">
            <a:avLst>
              <a:gd fmla="val 16667" name="adj"/>
            </a:avLst>
          </a:prstGeom>
          <a:solidFill>
            <a:srgbClr val="FFE5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InfluxDB</a:t>
            </a:r>
            <a:endParaRPr/>
          </a:p>
        </p:txBody>
      </p:sp>
      <p:cxnSp>
        <p:nvCxnSpPr>
          <p:cNvPr id="121" name="Google Shape;121;p16"/>
          <p:cNvCxnSpPr>
            <a:stCxn id="110" idx="3"/>
            <a:endCxn id="120" idx="1"/>
          </p:cNvCxnSpPr>
          <p:nvPr/>
        </p:nvCxnSpPr>
        <p:spPr>
          <a:xfrm>
            <a:off x="7287463" y="4077575"/>
            <a:ext cx="374700" cy="0"/>
          </a:xfrm>
          <a:prstGeom prst="straightConnector1">
            <a:avLst/>
          </a:prstGeom>
          <a:noFill/>
          <a:ln cap="flat" cmpd="sng" w="9525">
            <a:solidFill>
              <a:srgbClr val="000000"/>
            </a:solidFill>
            <a:prstDash val="dash"/>
            <a:round/>
            <a:headEnd len="med" w="med" type="none"/>
            <a:tailEnd len="med" w="med" type="triangle"/>
          </a:ln>
        </p:spPr>
      </p:cxnSp>
      <p:sp>
        <p:nvSpPr>
          <p:cNvPr id="122" name="Google Shape;122;p16"/>
          <p:cNvSpPr/>
          <p:nvPr/>
        </p:nvSpPr>
        <p:spPr>
          <a:xfrm>
            <a:off x="6632750" y="4636100"/>
            <a:ext cx="1469400" cy="320700"/>
          </a:xfrm>
          <a:prstGeom prst="roundRect">
            <a:avLst>
              <a:gd fmla="val 16667" name="adj"/>
            </a:avLst>
          </a:prstGeom>
          <a:solidFill>
            <a:srgbClr val="FFE5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Online switch</a:t>
            </a:r>
            <a:endParaRPr/>
          </a:p>
        </p:txBody>
      </p:sp>
      <p:sp>
        <p:nvSpPr>
          <p:cNvPr id="123" name="Google Shape;123;p16"/>
          <p:cNvSpPr/>
          <p:nvPr/>
        </p:nvSpPr>
        <p:spPr>
          <a:xfrm>
            <a:off x="4880225" y="4636100"/>
            <a:ext cx="1469400" cy="320700"/>
          </a:xfrm>
          <a:prstGeom prst="roundRect">
            <a:avLst>
              <a:gd fmla="val 16667" name="adj"/>
            </a:avLst>
          </a:prstGeom>
          <a:solidFill>
            <a:srgbClr val="FFE59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Mobile MAC</a:t>
            </a:r>
            <a:endParaRPr/>
          </a:p>
        </p:txBody>
      </p:sp>
      <p:cxnSp>
        <p:nvCxnSpPr>
          <p:cNvPr id="124" name="Google Shape;124;p16"/>
          <p:cNvCxnSpPr>
            <a:stCxn id="110" idx="2"/>
            <a:endCxn id="123" idx="0"/>
          </p:cNvCxnSpPr>
          <p:nvPr/>
        </p:nvCxnSpPr>
        <p:spPr>
          <a:xfrm flipH="1">
            <a:off x="5614963" y="4393475"/>
            <a:ext cx="1017900" cy="242700"/>
          </a:xfrm>
          <a:prstGeom prst="straightConnector1">
            <a:avLst/>
          </a:prstGeom>
          <a:noFill/>
          <a:ln cap="flat" cmpd="sng" w="9525">
            <a:solidFill>
              <a:srgbClr val="000000"/>
            </a:solidFill>
            <a:prstDash val="dash"/>
            <a:round/>
            <a:headEnd len="med" w="med" type="none"/>
            <a:tailEnd len="med" w="med" type="triangle"/>
          </a:ln>
        </p:spPr>
      </p:cxnSp>
      <p:cxnSp>
        <p:nvCxnSpPr>
          <p:cNvPr id="125" name="Google Shape;125;p16"/>
          <p:cNvCxnSpPr>
            <a:stCxn id="110" idx="2"/>
            <a:endCxn id="122" idx="0"/>
          </p:cNvCxnSpPr>
          <p:nvPr/>
        </p:nvCxnSpPr>
        <p:spPr>
          <a:xfrm>
            <a:off x="6632863" y="4393475"/>
            <a:ext cx="734700" cy="242700"/>
          </a:xfrm>
          <a:prstGeom prst="straightConnector1">
            <a:avLst/>
          </a:prstGeom>
          <a:noFill/>
          <a:ln cap="flat" cmpd="sng" w="9525">
            <a:solidFill>
              <a:srgbClr val="000000"/>
            </a:solidFill>
            <a:prstDash val="dash"/>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483600" y="686625"/>
            <a:ext cx="5736300" cy="48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u="sng">
                <a:latin typeface="Trebuchet MS"/>
                <a:ea typeface="Trebuchet MS"/>
                <a:cs typeface="Trebuchet MS"/>
                <a:sym typeface="Trebuchet MS"/>
              </a:rPr>
              <a:t>Overview : Key Components</a:t>
            </a:r>
            <a:endParaRPr sz="2000" u="sng">
              <a:latin typeface="Trebuchet MS"/>
              <a:ea typeface="Trebuchet MS"/>
              <a:cs typeface="Trebuchet MS"/>
              <a:sym typeface="Trebuchet MS"/>
            </a:endParaRPr>
          </a:p>
        </p:txBody>
      </p:sp>
      <p:sp>
        <p:nvSpPr>
          <p:cNvPr id="131" name="Google Shape;131;p17"/>
          <p:cNvSpPr txBox="1"/>
          <p:nvPr/>
        </p:nvSpPr>
        <p:spPr>
          <a:xfrm>
            <a:off x="483600" y="1461775"/>
            <a:ext cx="7868100" cy="334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Motion sensor coupled with ESP8266 ( Smart Battery management, WiFi manager) which acts as the MQTT pub and sends ‘Motion/Voltage’ on every detection.</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Raspberry Pi with SCION AS and a MQTT broker installed which forwards the detection message to the client SCION AS (VM) through the SIG ( Scion Internet Gateway).</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client SCION AS as a MQTT sub subscribes on the same topic and receives the message, undergo several data analysis and machine learning approaches and provides Node-RED visualisation.</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Node-RED dashboard provides the online switch functionality and also the mobile MAC presence identification functionality.</a:t>
            </a:r>
            <a:endParaRPr>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a:solidFill>
                <a:schemeClr val="dk1"/>
              </a:solidFill>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Node-RED uploads the data logged as csv onto the InfluxDB instance.</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Node-Red Dashboard visualisation which gets the data packet through a HTTP get request.</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18"/>
          <p:cNvPicPr preferRelativeResize="0"/>
          <p:nvPr/>
        </p:nvPicPr>
        <p:blipFill>
          <a:blip r:embed="rId3">
            <a:alphaModFix/>
          </a:blip>
          <a:stretch>
            <a:fillRect/>
          </a:stretch>
        </p:blipFill>
        <p:spPr>
          <a:xfrm>
            <a:off x="945700" y="920025"/>
            <a:ext cx="6069925" cy="3920175"/>
          </a:xfrm>
          <a:prstGeom prst="rect">
            <a:avLst/>
          </a:prstGeom>
          <a:noFill/>
          <a:ln>
            <a:noFill/>
          </a:ln>
        </p:spPr>
      </p:pic>
      <p:sp>
        <p:nvSpPr>
          <p:cNvPr id="137" name="Google Shape;137;p18"/>
          <p:cNvSpPr txBox="1"/>
          <p:nvPr/>
        </p:nvSpPr>
        <p:spPr>
          <a:xfrm>
            <a:off x="3589850" y="1129050"/>
            <a:ext cx="3282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38" name="Google Shape;138;p18"/>
          <p:cNvSpPr txBox="1"/>
          <p:nvPr/>
        </p:nvSpPr>
        <p:spPr>
          <a:xfrm>
            <a:off x="4186150" y="1821875"/>
            <a:ext cx="3282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39" name="Google Shape;139;p18"/>
          <p:cNvSpPr txBox="1"/>
          <p:nvPr/>
        </p:nvSpPr>
        <p:spPr>
          <a:xfrm>
            <a:off x="2825475" y="1744675"/>
            <a:ext cx="3282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140" name="Google Shape;140;p18"/>
          <p:cNvSpPr txBox="1"/>
          <p:nvPr/>
        </p:nvSpPr>
        <p:spPr>
          <a:xfrm>
            <a:off x="945700" y="2815825"/>
            <a:ext cx="5982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a.</a:t>
            </a:r>
            <a:endParaRPr/>
          </a:p>
        </p:txBody>
      </p:sp>
      <p:sp>
        <p:nvSpPr>
          <p:cNvPr id="141" name="Google Shape;141;p18"/>
          <p:cNvSpPr txBox="1"/>
          <p:nvPr/>
        </p:nvSpPr>
        <p:spPr>
          <a:xfrm>
            <a:off x="945700" y="3421775"/>
            <a:ext cx="5982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b.</a:t>
            </a:r>
            <a:endParaRPr/>
          </a:p>
        </p:txBody>
      </p:sp>
      <p:sp>
        <p:nvSpPr>
          <p:cNvPr id="142" name="Google Shape;142;p18"/>
          <p:cNvSpPr txBox="1"/>
          <p:nvPr/>
        </p:nvSpPr>
        <p:spPr>
          <a:xfrm>
            <a:off x="945700" y="3931225"/>
            <a:ext cx="5982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c.</a:t>
            </a:r>
            <a:endParaRPr/>
          </a:p>
        </p:txBody>
      </p:sp>
      <p:sp>
        <p:nvSpPr>
          <p:cNvPr id="143" name="Google Shape;143;p18"/>
          <p:cNvSpPr txBox="1"/>
          <p:nvPr/>
        </p:nvSpPr>
        <p:spPr>
          <a:xfrm>
            <a:off x="4514350" y="2702500"/>
            <a:ext cx="5229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sp>
        <p:nvSpPr>
          <p:cNvPr id="144" name="Google Shape;144;p18"/>
          <p:cNvSpPr txBox="1"/>
          <p:nvPr/>
        </p:nvSpPr>
        <p:spPr>
          <a:xfrm>
            <a:off x="5139600" y="2815825"/>
            <a:ext cx="5229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145" name="Google Shape;145;p18"/>
          <p:cNvSpPr txBox="1"/>
          <p:nvPr/>
        </p:nvSpPr>
        <p:spPr>
          <a:xfrm>
            <a:off x="5537050" y="4032225"/>
            <a:ext cx="5229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46" name="Google Shape;146;p18"/>
          <p:cNvSpPr txBox="1"/>
          <p:nvPr/>
        </p:nvSpPr>
        <p:spPr>
          <a:xfrm>
            <a:off x="3228675" y="4561200"/>
            <a:ext cx="5229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47" name="Google Shape;147;p18"/>
          <p:cNvSpPr txBox="1"/>
          <p:nvPr/>
        </p:nvSpPr>
        <p:spPr>
          <a:xfrm>
            <a:off x="7237575" y="1139125"/>
            <a:ext cx="1534500" cy="14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solidFill>
                  <a:schemeClr val="dk1"/>
                </a:solidFill>
                <a:latin typeface="Trebuchet MS"/>
                <a:ea typeface="Trebuchet MS"/>
                <a:cs typeface="Trebuchet MS"/>
                <a:sym typeface="Trebuchet MS"/>
              </a:rPr>
              <a:t>d : detections</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*s : schedule</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*a : abnormal</a:t>
            </a:r>
            <a:endParaRPr>
              <a:solidFill>
                <a:schemeClr val="dk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592000" y="780675"/>
            <a:ext cx="4529700" cy="426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2000" u="sng">
                <a:latin typeface="Trebuchet MS"/>
                <a:ea typeface="Trebuchet MS"/>
                <a:cs typeface="Trebuchet MS"/>
                <a:sym typeface="Trebuchet MS"/>
              </a:rPr>
              <a:t>Hardware and Software Utilities </a:t>
            </a:r>
            <a:endParaRPr sz="2000" u="sng">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sz="2000" u="sng">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sz="2000" u="sng">
              <a:latin typeface="Trebuchet MS"/>
              <a:ea typeface="Trebuchet MS"/>
              <a:cs typeface="Trebuchet MS"/>
              <a:sym typeface="Trebuchet MS"/>
            </a:endParaRPr>
          </a:p>
        </p:txBody>
      </p:sp>
      <p:pic>
        <p:nvPicPr>
          <p:cNvPr id="153" name="Google Shape;153;p19"/>
          <p:cNvPicPr preferRelativeResize="0"/>
          <p:nvPr/>
        </p:nvPicPr>
        <p:blipFill>
          <a:blip r:embed="rId3">
            <a:alphaModFix/>
          </a:blip>
          <a:stretch>
            <a:fillRect/>
          </a:stretch>
        </p:blipFill>
        <p:spPr>
          <a:xfrm>
            <a:off x="228512" y="1311827"/>
            <a:ext cx="2993179" cy="1832474"/>
          </a:xfrm>
          <a:prstGeom prst="rect">
            <a:avLst/>
          </a:prstGeom>
          <a:noFill/>
          <a:ln>
            <a:noFill/>
          </a:ln>
        </p:spPr>
      </p:pic>
      <p:sp>
        <p:nvSpPr>
          <p:cNvPr id="154" name="Google Shape;154;p19"/>
          <p:cNvSpPr txBox="1"/>
          <p:nvPr/>
        </p:nvSpPr>
        <p:spPr>
          <a:xfrm>
            <a:off x="524575" y="3080013"/>
            <a:ext cx="2224500" cy="358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solidFill>
                  <a:schemeClr val="dk1"/>
                </a:solidFill>
                <a:latin typeface="Trebuchet MS"/>
                <a:ea typeface="Trebuchet MS"/>
                <a:cs typeface="Trebuchet MS"/>
                <a:sym typeface="Trebuchet MS"/>
              </a:rPr>
              <a:t>Raspberry Pi 3 B+ Model</a:t>
            </a:r>
            <a:endParaRPr>
              <a:solidFill>
                <a:schemeClr val="dk1"/>
              </a:solidFill>
              <a:latin typeface="Trebuchet MS"/>
              <a:ea typeface="Trebuchet MS"/>
              <a:cs typeface="Trebuchet MS"/>
              <a:sym typeface="Trebuchet MS"/>
            </a:endParaRPr>
          </a:p>
        </p:txBody>
      </p:sp>
      <p:sp>
        <p:nvSpPr>
          <p:cNvPr id="155" name="Google Shape;155;p19"/>
          <p:cNvSpPr txBox="1"/>
          <p:nvPr/>
        </p:nvSpPr>
        <p:spPr>
          <a:xfrm>
            <a:off x="6642450" y="2571750"/>
            <a:ext cx="1246200" cy="42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Trebuchet MS"/>
                <a:ea typeface="Trebuchet MS"/>
                <a:cs typeface="Trebuchet MS"/>
                <a:sym typeface="Trebuchet MS"/>
              </a:rPr>
              <a:t> HC-SR501</a:t>
            </a:r>
            <a:endParaRPr/>
          </a:p>
        </p:txBody>
      </p:sp>
      <p:pic>
        <p:nvPicPr>
          <p:cNvPr id="156" name="Google Shape;156;p19"/>
          <p:cNvPicPr preferRelativeResize="0"/>
          <p:nvPr/>
        </p:nvPicPr>
        <p:blipFill>
          <a:blip r:embed="rId4">
            <a:alphaModFix/>
          </a:blip>
          <a:stretch>
            <a:fillRect/>
          </a:stretch>
        </p:blipFill>
        <p:spPr>
          <a:xfrm>
            <a:off x="630825" y="3711000"/>
            <a:ext cx="963350" cy="963350"/>
          </a:xfrm>
          <a:prstGeom prst="rect">
            <a:avLst/>
          </a:prstGeom>
          <a:noFill/>
          <a:ln>
            <a:noFill/>
          </a:ln>
        </p:spPr>
      </p:pic>
      <p:pic>
        <p:nvPicPr>
          <p:cNvPr id="157" name="Google Shape;157;p19"/>
          <p:cNvPicPr preferRelativeResize="0"/>
          <p:nvPr/>
        </p:nvPicPr>
        <p:blipFill>
          <a:blip r:embed="rId5">
            <a:alphaModFix/>
          </a:blip>
          <a:stretch>
            <a:fillRect/>
          </a:stretch>
        </p:blipFill>
        <p:spPr>
          <a:xfrm>
            <a:off x="7643375" y="3438237"/>
            <a:ext cx="900100" cy="900100"/>
          </a:xfrm>
          <a:prstGeom prst="rect">
            <a:avLst/>
          </a:prstGeom>
          <a:noFill/>
          <a:ln>
            <a:noFill/>
          </a:ln>
        </p:spPr>
      </p:pic>
      <p:pic>
        <p:nvPicPr>
          <p:cNvPr id="158" name="Google Shape;158;p19"/>
          <p:cNvPicPr preferRelativeResize="0"/>
          <p:nvPr/>
        </p:nvPicPr>
        <p:blipFill>
          <a:blip r:embed="rId6">
            <a:alphaModFix/>
          </a:blip>
          <a:stretch>
            <a:fillRect/>
          </a:stretch>
        </p:blipFill>
        <p:spPr>
          <a:xfrm>
            <a:off x="3633726" y="1311825"/>
            <a:ext cx="1487975" cy="1487975"/>
          </a:xfrm>
          <a:prstGeom prst="rect">
            <a:avLst/>
          </a:prstGeom>
          <a:noFill/>
          <a:ln>
            <a:noFill/>
          </a:ln>
        </p:spPr>
      </p:pic>
      <p:pic>
        <p:nvPicPr>
          <p:cNvPr id="159" name="Google Shape;159;p19"/>
          <p:cNvPicPr preferRelativeResize="0"/>
          <p:nvPr/>
        </p:nvPicPr>
        <p:blipFill>
          <a:blip r:embed="rId7">
            <a:alphaModFix/>
          </a:blip>
          <a:stretch>
            <a:fillRect/>
          </a:stretch>
        </p:blipFill>
        <p:spPr>
          <a:xfrm>
            <a:off x="6276450" y="886650"/>
            <a:ext cx="1737825" cy="1737825"/>
          </a:xfrm>
          <a:prstGeom prst="rect">
            <a:avLst/>
          </a:prstGeom>
          <a:noFill/>
          <a:ln>
            <a:noFill/>
          </a:ln>
        </p:spPr>
      </p:pic>
      <p:pic>
        <p:nvPicPr>
          <p:cNvPr id="160" name="Google Shape;160;p19"/>
          <p:cNvPicPr preferRelativeResize="0"/>
          <p:nvPr/>
        </p:nvPicPr>
        <p:blipFill>
          <a:blip r:embed="rId8">
            <a:alphaModFix/>
          </a:blip>
          <a:stretch>
            <a:fillRect/>
          </a:stretch>
        </p:blipFill>
        <p:spPr>
          <a:xfrm>
            <a:off x="3237223" y="3144300"/>
            <a:ext cx="1487974" cy="1487974"/>
          </a:xfrm>
          <a:prstGeom prst="rect">
            <a:avLst/>
          </a:prstGeom>
          <a:noFill/>
          <a:ln>
            <a:noFill/>
          </a:ln>
        </p:spPr>
      </p:pic>
      <p:sp>
        <p:nvSpPr>
          <p:cNvPr id="161" name="Google Shape;161;p19"/>
          <p:cNvSpPr txBox="1"/>
          <p:nvPr/>
        </p:nvSpPr>
        <p:spPr>
          <a:xfrm>
            <a:off x="4170675" y="4016550"/>
            <a:ext cx="577800" cy="1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nvSpPr>
        <p:spPr>
          <a:xfrm>
            <a:off x="3499563" y="4338325"/>
            <a:ext cx="9633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rebuchet MS"/>
                <a:ea typeface="Trebuchet MS"/>
                <a:cs typeface="Trebuchet MS"/>
                <a:sym typeface="Trebuchet MS"/>
              </a:rPr>
              <a:t>ESP 8266</a:t>
            </a:r>
            <a:endParaRPr>
              <a:solidFill>
                <a:schemeClr val="dk1"/>
              </a:solidFill>
              <a:latin typeface="Trebuchet MS"/>
              <a:ea typeface="Trebuchet MS"/>
              <a:cs typeface="Trebuchet MS"/>
              <a:sym typeface="Trebuchet MS"/>
            </a:endParaRPr>
          </a:p>
        </p:txBody>
      </p:sp>
      <p:pic>
        <p:nvPicPr>
          <p:cNvPr id="163" name="Google Shape;163;p19"/>
          <p:cNvPicPr preferRelativeResize="0"/>
          <p:nvPr/>
        </p:nvPicPr>
        <p:blipFill>
          <a:blip r:embed="rId9">
            <a:alphaModFix/>
          </a:blip>
          <a:stretch>
            <a:fillRect/>
          </a:stretch>
        </p:blipFill>
        <p:spPr>
          <a:xfrm>
            <a:off x="4572001" y="3251142"/>
            <a:ext cx="2427348" cy="90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411525" y="921050"/>
            <a:ext cx="5092800" cy="534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u="sng">
                <a:latin typeface="Trebuchet MS"/>
                <a:ea typeface="Trebuchet MS"/>
                <a:cs typeface="Trebuchet MS"/>
                <a:sym typeface="Trebuchet MS"/>
              </a:rPr>
              <a:t>Hardware Interfacing</a:t>
            </a:r>
            <a:endParaRPr sz="2000" u="sng">
              <a:latin typeface="Trebuchet MS"/>
              <a:ea typeface="Trebuchet MS"/>
              <a:cs typeface="Trebuchet MS"/>
              <a:sym typeface="Trebuchet MS"/>
            </a:endParaRPr>
          </a:p>
        </p:txBody>
      </p:sp>
      <p:pic>
        <p:nvPicPr>
          <p:cNvPr id="169" name="Google Shape;169;p20"/>
          <p:cNvPicPr preferRelativeResize="0"/>
          <p:nvPr/>
        </p:nvPicPr>
        <p:blipFill>
          <a:blip r:embed="rId3">
            <a:alphaModFix/>
          </a:blip>
          <a:stretch>
            <a:fillRect/>
          </a:stretch>
        </p:blipFill>
        <p:spPr>
          <a:xfrm>
            <a:off x="1023925" y="1455725"/>
            <a:ext cx="6474201" cy="3359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1"/>
          <p:cNvSpPr txBox="1"/>
          <p:nvPr/>
        </p:nvSpPr>
        <p:spPr>
          <a:xfrm>
            <a:off x="241950" y="890350"/>
            <a:ext cx="7497300" cy="3939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current PCB circuit puts the ESP in deep sleep mode when not in use as a part of Battery Management.</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module wakes with an interrupt, publishes a MQTT message and goes back to sleep.</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easy set up of WiFi connection with a 2 way switch  in ESP module using WifiManager library to avoid repetitive programming when we detect new WiFi connection.</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ESP can be connected to a battery setup or direct power.</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ESP can last for 8 days if there is 80 motion in average  in an hour and if the battery capacity is around 2900mAh or more as per our calculations in Testing phase.</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Because the MQTT message from ESP is “Motion/(batteryvoltage)”, the user in the client side get continuous notification about the battery health via Node-RED UI. Alerts is also set when the battery voltage steps down below 4.2V.</a:t>
            </a:r>
            <a:endParaRPr>
              <a:solidFill>
                <a:schemeClr val="dk1"/>
              </a:solidFill>
              <a:latin typeface="Trebuchet MS"/>
              <a:ea typeface="Trebuchet MS"/>
              <a:cs typeface="Trebuchet MS"/>
              <a:sym typeface="Trebuchet MS"/>
            </a:endParaRPr>
          </a:p>
          <a:p>
            <a:pPr indent="0" lvl="0" marL="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0" rtl="0" algn="l">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0" rtl="0" algn="l">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Ovgu_INF">
  <a:themeElements>
    <a:clrScheme name="Benutzerdefiniert 32">
      <a:dk1>
        <a:srgbClr val="000000"/>
      </a:dk1>
      <a:lt1>
        <a:srgbClr val="FFFFFF"/>
      </a:lt1>
      <a:dk2>
        <a:srgbClr val="0068B4"/>
      </a:dk2>
      <a:lt2>
        <a:srgbClr val="5D8EA6"/>
      </a:lt2>
      <a:accent1>
        <a:srgbClr val="7A003F"/>
      </a:accent1>
      <a:accent2>
        <a:srgbClr val="0068B4"/>
      </a:accent2>
      <a:accent3>
        <a:srgbClr val="FFFFFF"/>
      </a:accent3>
      <a:accent4>
        <a:srgbClr val="000000"/>
      </a:accent4>
      <a:accent5>
        <a:srgbClr val="9EC7FF"/>
      </a:accent5>
      <a:accent6>
        <a:srgbClr val="0068B4"/>
      </a:accent6>
      <a:hlink>
        <a:srgbClr val="7A003F"/>
      </a:hlink>
      <a:folHlink>
        <a:srgbClr val="F391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